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296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452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638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6521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372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9841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3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872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663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298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744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823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274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18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517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236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78906-ADBA-49CF-B688-F01E599278FE}" type="datetimeFigureOut">
              <a:rPr lang="he-IL" smtClean="0"/>
              <a:t>ג'/תשרי/תשפ"ב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9CD220-D5D2-496B-96E6-CA0775B14A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879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f.org.il/#/" TargetMode="External"/><Relationship Id="rId2" Type="http://schemas.openxmlformats.org/officeDocument/2006/relationships/hyperlink" Target="https://ric.org.il/researche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tanya.ac.il/research-authority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ofer-es@netanya.ac.il" TargetMode="External"/><Relationship Id="rId2" Type="http://schemas.openxmlformats.org/officeDocument/2006/relationships/hyperlink" Target="mailto:gilbroi@netanya.ac.i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12F7A-3A38-4300-B002-C20874587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7" y="640080"/>
            <a:ext cx="5500937" cy="2491607"/>
          </a:xfrm>
        </p:spPr>
        <p:txBody>
          <a:bodyPr anchor="b">
            <a:normAutofit/>
          </a:bodyPr>
          <a:lstStyle/>
          <a:p>
            <a:pPr algn="l"/>
            <a:r>
              <a:rPr lang="he-IL" sz="5400" b="1" dirty="0"/>
              <a:t>רשות מחקר- מפגש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D6072A-FFCB-49F6-8F14-F53F4812C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7463" y="4636008"/>
            <a:ext cx="5500937" cy="2119366"/>
          </a:xfrm>
        </p:spPr>
        <p:txBody>
          <a:bodyPr>
            <a:normAutofit/>
          </a:bodyPr>
          <a:lstStyle/>
          <a:p>
            <a:pPr algn="l"/>
            <a:endParaRPr lang="he-IL" sz="1300" dirty="0"/>
          </a:p>
          <a:p>
            <a:pPr algn="r" rtl="1"/>
            <a:r>
              <a:rPr lang="he-IL" b="1" dirty="0"/>
              <a:t>פרופ' רועי </a:t>
            </a:r>
            <a:r>
              <a:rPr lang="he-IL" b="1" dirty="0" err="1"/>
              <a:t>גילבר</a:t>
            </a:r>
            <a:r>
              <a:rPr lang="he-IL" b="1" dirty="0"/>
              <a:t>, המכללה האקדמית נתניה</a:t>
            </a:r>
          </a:p>
          <a:p>
            <a:pPr algn="l"/>
            <a:endParaRPr lang="he-IL" b="1" dirty="0"/>
          </a:p>
          <a:p>
            <a:pPr algn="r" rtl="1"/>
            <a:r>
              <a:rPr lang="he-IL" b="1" dirty="0"/>
              <a:t>ספטמבר 2021</a:t>
            </a:r>
          </a:p>
          <a:p>
            <a:pPr algn="l"/>
            <a:endParaRPr lang="he-IL" sz="1300" b="1" dirty="0"/>
          </a:p>
          <a:p>
            <a:pPr algn="l"/>
            <a:endParaRPr lang="he-IL" sz="1300" b="1" dirty="0"/>
          </a:p>
        </p:txBody>
      </p:sp>
      <p:pic>
        <p:nvPicPr>
          <p:cNvPr id="1030" name="Picture 6" descr="המכללה האקדמית נתניה - Home | Facebook">
            <a:extLst>
              <a:ext uri="{FF2B5EF4-FFF2-40B4-BE49-F238E27FC236}">
                <a16:creationId xmlns:a16="http://schemas.microsoft.com/office/drawing/2014/main" id="{0BD76EDA-6143-4B8F-8513-3B3F6F61E5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 r="-1" b="-1"/>
          <a:stretch/>
        </p:blipFill>
        <p:spPr bwMode="auto">
          <a:xfrm>
            <a:off x="6934200" y="10"/>
            <a:ext cx="525627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758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D6A0D-4F87-41BA-B5AE-0CD23949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he-IL" sz="3600" b="1" dirty="0">
                <a:solidFill>
                  <a:schemeClr val="tx1"/>
                </a:solidFill>
              </a:rPr>
              <a:t>תפקידי הרשות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53648-E61A-46AF-BDA4-A787880BA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9" y="1930400"/>
            <a:ext cx="9380534" cy="3880773"/>
          </a:xfrm>
        </p:spPr>
        <p:txBody>
          <a:bodyPr/>
          <a:lstStyle/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יצירה של אווירה מחקרית במכללה</a:t>
            </a: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סיוע בקיום מחקר </a:t>
            </a:r>
            <a:r>
              <a:rPr lang="he-IL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 אנשי הסגל</a:t>
            </a:r>
          </a:p>
          <a:p>
            <a:pPr marL="34290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עידוד שיתופי פעולה מחקריים עם חוקרים אחרים במכללה ומחוץ למכללה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עידוד הגשה של בקשות למענקי מחקר בארץ ובחו"ל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עידוד הגשה והשתתפות בכנסים אקדמיים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עידוד והגשה של מאמרים לפרסום בכתבי עת 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385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54A93-A04A-4FA7-912D-843E3A77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7"/>
            <a:ext cx="8509986" cy="1305017"/>
          </a:xfrm>
        </p:spPr>
        <p:txBody>
          <a:bodyPr>
            <a:normAutofit/>
          </a:bodyPr>
          <a:lstStyle/>
          <a:p>
            <a:pPr algn="r" rtl="1"/>
            <a:r>
              <a:rPr lang="he-IL" sz="3600" b="1" dirty="0">
                <a:solidFill>
                  <a:schemeClr val="tx1"/>
                </a:solidFill>
              </a:rPr>
              <a:t>פעילות הרשות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F3F00-E8D2-4188-9664-D0C2B4EB9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118586"/>
            <a:ext cx="9490229" cy="5739413"/>
          </a:xfrm>
        </p:spPr>
        <p:txBody>
          <a:bodyPr>
            <a:normAutofit/>
          </a:bodyPr>
          <a:lstStyle/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פרסום קולות קוראים להגשת בקשות למענקי מחקר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מתן ייעוץ ועזרה בהגשה עצמה</a:t>
            </a:r>
            <a:r>
              <a:rPr lang="he-I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מילוי הטפסים 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ניסוח הבקשה 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בניית תקציב 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מתן משוב פנימי 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עריכה לשונית באנגלית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בניית שאלון ותיקופו בסיוע סטטיסטיקאי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בניית מדריך ראיון במחקר איכותני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457200" algn="r" rtl="1">
              <a:lnSpc>
                <a:spcPct val="107000"/>
              </a:lnSpc>
            </a:pPr>
            <a:r>
              <a:rPr lang="he-IL" sz="2400" dirty="0">
                <a:solidFill>
                  <a:srgbClr val="0033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קבלת אישור ועדת אתיקה מוסדית למחקרי שדה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27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1585C-215E-4127-88CB-2369C6CBA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54375" cy="1325563"/>
          </a:xfrm>
        </p:spPr>
        <p:txBody>
          <a:bodyPr>
            <a:normAutofit/>
          </a:bodyPr>
          <a:lstStyle/>
          <a:p>
            <a:pPr algn="r" rtl="1"/>
            <a:r>
              <a:rPr lang="he-IL" sz="3600" b="1" dirty="0">
                <a:solidFill>
                  <a:schemeClr val="tx1"/>
                </a:solidFill>
              </a:rPr>
              <a:t>פעילות הרשות- 2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E96F1-F6EC-4D12-8DA3-3CE28FC46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91450"/>
            <a:ext cx="9605639" cy="5366550"/>
          </a:xfrm>
        </p:spPr>
        <p:txBody>
          <a:bodyPr>
            <a:normAutofit/>
          </a:bodyPr>
          <a:lstStyle/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פרסום קולות קוראים לכנסים בארץ ובעולם 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פרסום קולות קוראים להגשת מאמרים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ארגון סדנאות לעידוד הגשת בקשות למענקי מחקר ולקידום מחקר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ארגון מפגשים וכנסים פנימיים לצורך היכרות והצגת מחקרים כבסיס לשיתוף פעולה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אתר פורום המחקר של המכללות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אתר רשות המחקר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he-I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פגישות אישיות</a:t>
            </a:r>
            <a:endParaRPr lang="en-US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457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9AB4B-12DB-41EE-AFD3-D0EF2F71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b="1" dirty="0">
                <a:solidFill>
                  <a:schemeClr val="tx1"/>
                </a:solidFill>
              </a:rPr>
              <a:t>אתרים חשובים</a:t>
            </a:r>
            <a:r>
              <a:rPr lang="he-IL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6AF62-CA09-4E97-9CE8-9A4F44EEB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2460"/>
            <a:ext cx="10191565" cy="4912526"/>
          </a:xfrm>
        </p:spPr>
        <p:txBody>
          <a:bodyPr/>
          <a:lstStyle/>
          <a:p>
            <a:pPr algn="r" rtl="1"/>
            <a:r>
              <a:rPr lang="en-GB" sz="2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https://ric.org.il/researcher/</a:t>
            </a:r>
            <a:r>
              <a:rPr lang="he-IL" sz="2400" dirty="0">
                <a:solidFill>
                  <a:schemeClr val="tx1"/>
                </a:solidFill>
              </a:rPr>
              <a:t> אתר המחקר של המכללות בישראל</a:t>
            </a:r>
          </a:p>
          <a:p>
            <a:pPr algn="r" rtl="1"/>
            <a:endParaRPr lang="he-IL" sz="2400" dirty="0">
              <a:solidFill>
                <a:schemeClr val="tx1"/>
              </a:solidFill>
            </a:endParaRPr>
          </a:p>
          <a:p>
            <a:pPr algn="r" rtl="1"/>
            <a:r>
              <a:rPr lang="en-GB" sz="24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https://www.isf.org.il/#/</a:t>
            </a:r>
            <a:r>
              <a:rPr lang="he-IL" sz="2400" dirty="0">
                <a:solidFill>
                  <a:schemeClr val="tx1"/>
                </a:solidFill>
              </a:rPr>
              <a:t> הקרן הלאומי למדע</a:t>
            </a:r>
          </a:p>
          <a:p>
            <a:pPr algn="r" rtl="1"/>
            <a:endParaRPr lang="he-IL" sz="2400" dirty="0">
              <a:solidFill>
                <a:schemeClr val="tx1"/>
              </a:solidFill>
            </a:endParaRPr>
          </a:p>
          <a:p>
            <a:pPr algn="r" rtl="1"/>
            <a:r>
              <a:rPr lang="en-GB" sz="24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https://www.netanya.ac.il/research-authority/</a:t>
            </a:r>
            <a:r>
              <a:rPr lang="he-IL" sz="2400" dirty="0">
                <a:solidFill>
                  <a:schemeClr val="tx1"/>
                </a:solidFill>
              </a:rPr>
              <a:t> אתר הרשות של המכללה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1669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A32A-07F2-4EBF-9E9F-7E5462AA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he-IL" b="1" dirty="0">
                <a:solidFill>
                  <a:schemeClr val="tx1"/>
                </a:solidFill>
              </a:rPr>
              <a:t>פרטים ליצירת קשר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EBB1F-B9E4-4FB1-BDDB-41CBBEFB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160589"/>
            <a:ext cx="10511160" cy="3880773"/>
          </a:xfrm>
        </p:spPr>
        <p:txBody>
          <a:bodyPr>
            <a:normAutofit/>
          </a:bodyPr>
          <a:lstStyle/>
          <a:p>
            <a:r>
              <a:rPr lang="he-IL" sz="2200" b="1" dirty="0"/>
              <a:t>רועי </a:t>
            </a:r>
            <a:r>
              <a:rPr lang="he-IL" sz="2200" b="1" dirty="0" err="1"/>
              <a:t>גילבר</a:t>
            </a:r>
            <a:r>
              <a:rPr lang="he-IL" sz="2200" b="1" dirty="0"/>
              <a:t>, משרד: 09-8607411, נייד: 054-4472449, מייל: </a:t>
            </a:r>
            <a:r>
              <a:rPr lang="en-US" sz="2200" b="1" dirty="0">
                <a:hlinkClick r:id="rId2"/>
              </a:rPr>
              <a:t>gilbroi@netanya.ac.il</a:t>
            </a:r>
            <a:endParaRPr lang="en-US" sz="2200" b="1" dirty="0"/>
          </a:p>
          <a:p>
            <a:endParaRPr lang="en-US" sz="2200" b="1" dirty="0"/>
          </a:p>
          <a:p>
            <a:r>
              <a:rPr lang="he-IL" sz="2200" b="1" dirty="0"/>
              <a:t>אסתי עופר, משרד: 09-8607400, מייל: </a:t>
            </a:r>
            <a:r>
              <a:rPr lang="en-US" sz="2200" b="1" dirty="0" err="1">
                <a:hlinkClick r:id="rId3"/>
              </a:rPr>
              <a:t>ofer-es@</a:t>
            </a:r>
            <a:r>
              <a:rPr lang="en-US" sz="2200" b="1" err="1">
                <a:hlinkClick r:id="rId3"/>
              </a:rPr>
              <a:t>netanya</a:t>
            </a:r>
            <a:r>
              <a:rPr lang="en-US" sz="2200" b="1">
                <a:hlinkClick r:id="rId3"/>
              </a:rPr>
              <a:t>.ac.il</a:t>
            </a:r>
            <a:endParaRPr lang="en-US" sz="2200" b="1"/>
          </a:p>
          <a:p>
            <a:endParaRPr lang="he-IL" sz="2200" b="1" dirty="0"/>
          </a:p>
        </p:txBody>
      </p:sp>
    </p:spTree>
    <p:extLst>
      <p:ext uri="{BB962C8B-B14F-4D97-AF65-F5344CB8AC3E}">
        <p14:creationId xmlns:p14="http://schemas.microsoft.com/office/powerpoint/2010/main" val="37051364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233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רשות מחקר- מפגש 1</vt:lpstr>
      <vt:lpstr>תפקידי הרשות</vt:lpstr>
      <vt:lpstr>פעילות הרשות - 1</vt:lpstr>
      <vt:lpstr>פעילות הרשות- 2</vt:lpstr>
      <vt:lpstr>אתרים חשובים </vt:lpstr>
      <vt:lpstr>פרטים ליצירת קשר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רשות מחקר- מפגש 1</dc:title>
  <dc:creator>roy gilbar</dc:creator>
  <cp:lastModifiedBy>roy gilbar</cp:lastModifiedBy>
  <cp:revision>3</cp:revision>
  <dcterms:created xsi:type="dcterms:W3CDTF">2021-09-09T10:06:21Z</dcterms:created>
  <dcterms:modified xsi:type="dcterms:W3CDTF">2021-09-09T12:20:11Z</dcterms:modified>
</cp:coreProperties>
</file>