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0"/>
  </p:notesMasterIdLst>
  <p:handoutMasterIdLst>
    <p:handoutMasterId r:id="rId11"/>
  </p:handoutMasterIdLst>
  <p:sldIdLst>
    <p:sldId id="257" r:id="rId3"/>
    <p:sldId id="346" r:id="rId4"/>
    <p:sldId id="350" r:id="rId5"/>
    <p:sldId id="351" r:id="rId6"/>
    <p:sldId id="353" r:id="rId7"/>
    <p:sldId id="352" r:id="rId8"/>
    <p:sldId id="35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28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9/12/2021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9/12/2021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ד"ר מעיין פרל</a:t>
            </a:r>
          </a:p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המכללה האקדמית נתניה</a:t>
            </a:r>
          </a:p>
          <a:p>
            <a:pPr algn="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12/9/2021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תשפ"ב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מפגש רשות המחקר: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הגשת הצעות לקרן הלאומית למדע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מתחיל מרעיון חדשני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למחקר מעמיק ורחב היקף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נושא המחקר צריך לנבוע מההיסטוריה המחקרית שלכם – ההצעה נבחנת, בין היתר, על-סמך יכולת החוקרים להשיג את התוצאות המבוקשות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הנושא צריך להיות מספיק רחב כדי להצדיק מימון ארוך טווח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שיטת המחקר צריכה להיות כזו שדורשת משאבים כלכליים (למשל, ניתוח של תנאי השימוש של פלטפורמות ביחס למגבלת השימוש במידע שמוחזק על-ידן, ראיונות, מחקר אמפירי)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4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לתכנן לו"ז!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הדדליין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להגשה לקרן הוא בד"כ בסוף נובמבר, אולם ההצעות צריכות להגיע לרשות המחקר לפחות שבועיים קודם!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לזכור להירשם כמשתמש חדש – בד"כ בתחילת אוקטובר נפתחת ההרשמה. רשות המחקר מאשרת את הצטרפות החוקר למאגר.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להשאיר מספיק זמן לעריכה לשונית.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מציאת שותף? אפשר כמובן להגיש לבד, אך האופציה של שותפות עשויה מאוד לעזור. השותף צריך להיות מישהו שתצטרכו לעבוד יחד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איתו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כל תקופת המענק, אם תזכו. אם המחקר מבוסס על היבטים בהם אתם חלשים יותר – מומלץ לאחד כוחות עם מומחה אחר. 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שיתוף פעולה יכול להיות פנימי למוסד או חיצוני למוסד – במקרה האחרון המענק יחולק בין המוסדות.</a:t>
            </a:r>
          </a:p>
          <a:p>
            <a:pPr algn="r"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היבטים טכניים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5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שיפוט ההצעות הוא דואלי – סקר עמיתים וועדה מקצועית.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מתקבלות לפחות 4 חוות דעת של מומחים על ההצעה שמדרגים את רמת המצוינות שלה.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רוב השופטים אינם מהארץ.</a:t>
            </a:r>
          </a:p>
          <a:p>
            <a:pPr algn="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חשוב!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להתייחס בצורה מכבדת ועניינית לכתיבה של כל מי שעשוי להיות שופט פוטנציאלי בישראל או בחו"ל.</a:t>
            </a:r>
          </a:p>
          <a:p>
            <a:pPr algn="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סגנון הכתיבה צריך להיות ענייני 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הרעיון צריך להיות מגובש, ברור, עם אבני דרך מאוד בהירות. מטרת המחקר וחשיבותו צריכים להיות ברורים.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היבטים מהותיים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0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25600"/>
            <a:ext cx="10590451" cy="51562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Scientific abstract -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תקציר שמסביר את נושא המחקר וחשיבותו, מה נעשה עד היום בקצרה ובמה המחקר מבקש לחדש. צריך להיות עמוד אחד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Scientific background 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הרחבה של התקציר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Research Objectives and expected significance 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לפרט את מטרות המחקר וחשיבותו. כדאי לפרוט את מטרת המחקר למטרות משנה ולהסביר כל מטרה. החשיבות צריכה להיות רחבה ועמוקה (המשגה חדשה, פיתוח גישה חדשה, אמות מידע להמלצות מדיניות)</a:t>
            </a:r>
          </a:p>
          <a:p>
            <a:pPr marL="426645" lvl="1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l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Detailed description of the proposed research: 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working hypothesis: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מהי הנחת המוצא של המחקר?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Research plan &amp; methods: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חלק מאוד חשוב! פירוט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המחקר – מהם כל שלבי המחקר ואיזו שיטה תשמש את החוקרים בכל שלב (למשל, בחינת קשיי הגישה של חוקרים למידע המצוי בפלטפורמות ובחינת האמצעים הטכנולוגיים המשמשים אותם לשם התגברות על קשיים אלו – באמצעות ראיונות)</a:t>
            </a:r>
          </a:p>
          <a:p>
            <a:pPr marL="426645" lvl="1" indent="0">
              <a:buNone/>
            </a:pP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Prior research and expected outcomes: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פירוט המחקרים הקודמים שעשו מגישי ההצעה שהינם קשורים לנושא ההצעה ויכולים להעיד על כשירות המציעים לבצע את ההצעה. כמו-כן, תיאור תוצאות המחקר הצפויות.</a:t>
            </a:r>
          </a:p>
          <a:p>
            <a:pPr marL="426645" lvl="1" indent="0">
              <a:buNone/>
            </a:pP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Bibliography: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לא לשכוח לאזכר שופטים פוטנציאליים. כמו-כן, לאזכר את כל הספרות העכשווית הרלוונטית בתחום.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l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Time schedule and work plan: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לחלק את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המחקר שפורטה ליעדים מבחינת זמן. חשוב לפרוס את היעדים לכל אורך תקופת המחקר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Budget: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חלק טכני שרשות המחקר תוכל לסייע בו. צריך להכין תקציב מפורט לכל תקופת המחקר. מה מכניסים?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כוח אדם (תלמידי מחקר, דוקטורנטים, פוסט-דוק, סטטיסטיקאים, אנשי מחשוב)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נסיעות לחו"ל, ימי עיון, סדנת מומחים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ציוד (מחשבים, תוכנות, שירותי ענן)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שונות (עריכה לשונית, הגשת מאמרים לחו"ל)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1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587</Words>
  <Application>Microsoft Office PowerPoint</Application>
  <PresentationFormat>Custom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David</vt:lpstr>
      <vt:lpstr>Class open house presentation</vt:lpstr>
      <vt:lpstr>מפגש רשות המחקר: הגשת הצעות לקרן הלאומית למדע</vt:lpstr>
      <vt:lpstr>איך ניגשים למשימה?</vt:lpstr>
      <vt:lpstr>איך ניגשים למשימה?  היבטים טכניים</vt:lpstr>
      <vt:lpstr>איך ניגשים למשימה?  היבטים מהותיים</vt:lpstr>
      <vt:lpstr>מבנה ההצעה</vt:lpstr>
      <vt:lpstr>מבנה ההצעה</vt:lpstr>
      <vt:lpstr>מבנה ההצעה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2017-02-26T09:00:51Z</dcterms:created>
  <dcterms:modified xsi:type="dcterms:W3CDTF">2021-09-12T09:07:03Z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