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trictFirstAndLastChars="0" saveSubsetFonts="1">
  <p:sldMasterIdLst>
    <p:sldMasterId id="2147483814" r:id="rId4"/>
    <p:sldMasterId id="2147483846" r:id="rId5"/>
    <p:sldMasterId id="2147483880" r:id="rId6"/>
    <p:sldMasterId id="2147484174" r:id="rId7"/>
  </p:sldMasterIdLst>
  <p:notesMasterIdLst>
    <p:notesMasterId r:id="rId21"/>
  </p:notesMasterIdLst>
  <p:sldIdLst>
    <p:sldId id="934" r:id="rId8"/>
    <p:sldId id="935" r:id="rId9"/>
    <p:sldId id="953" r:id="rId10"/>
    <p:sldId id="936" r:id="rId11"/>
    <p:sldId id="938" r:id="rId12"/>
    <p:sldId id="939" r:id="rId13"/>
    <p:sldId id="940" r:id="rId14"/>
    <p:sldId id="959" r:id="rId15"/>
    <p:sldId id="960" r:id="rId16"/>
    <p:sldId id="961" r:id="rId17"/>
    <p:sldId id="962" r:id="rId18"/>
    <p:sldId id="964" r:id="rId19"/>
    <p:sldId id="966" r:id="rId20"/>
  </p:sldIdLst>
  <p:sldSz cx="9144000" cy="6858000" type="screen4x3"/>
  <p:notesSz cx="6819900" cy="9918700"/>
  <p:defaultTextStyle>
    <a:defPPr>
      <a:defRPr lang="en-GB"/>
    </a:defPPr>
    <a:lvl1pPr algn="r" defTabSz="449263" rtl="1" fontAlgn="base">
      <a:spcBef>
        <a:spcPct val="0"/>
      </a:spcBef>
      <a:spcAft>
        <a:spcPct val="0"/>
      </a:spcAft>
      <a:defRPr kern="1200">
        <a:solidFill>
          <a:schemeClr val="bg1"/>
        </a:solidFill>
        <a:latin typeface="Arial" pitchFamily="34" charset="0"/>
        <a:ea typeface="+mn-ea"/>
        <a:cs typeface="Arial" pitchFamily="34" charset="0"/>
      </a:defRPr>
    </a:lvl1pPr>
    <a:lvl2pPr marL="742950" indent="-285750" algn="r" defTabSz="449263" rtl="1" fontAlgn="base">
      <a:spcBef>
        <a:spcPct val="0"/>
      </a:spcBef>
      <a:spcAft>
        <a:spcPct val="0"/>
      </a:spcAft>
      <a:defRPr kern="1200">
        <a:solidFill>
          <a:schemeClr val="bg1"/>
        </a:solidFill>
        <a:latin typeface="Arial" pitchFamily="34" charset="0"/>
        <a:ea typeface="+mn-ea"/>
        <a:cs typeface="Arial" pitchFamily="34" charset="0"/>
      </a:defRPr>
    </a:lvl2pPr>
    <a:lvl3pPr marL="1143000" indent="-228600" algn="r" defTabSz="449263" rtl="1" fontAlgn="base">
      <a:spcBef>
        <a:spcPct val="0"/>
      </a:spcBef>
      <a:spcAft>
        <a:spcPct val="0"/>
      </a:spcAft>
      <a:defRPr kern="1200">
        <a:solidFill>
          <a:schemeClr val="bg1"/>
        </a:solidFill>
        <a:latin typeface="Arial" pitchFamily="34" charset="0"/>
        <a:ea typeface="+mn-ea"/>
        <a:cs typeface="Arial" pitchFamily="34" charset="0"/>
      </a:defRPr>
    </a:lvl3pPr>
    <a:lvl4pPr marL="1600200" indent="-228600" algn="r" defTabSz="449263" rtl="1" fontAlgn="base">
      <a:spcBef>
        <a:spcPct val="0"/>
      </a:spcBef>
      <a:spcAft>
        <a:spcPct val="0"/>
      </a:spcAft>
      <a:defRPr kern="1200">
        <a:solidFill>
          <a:schemeClr val="bg1"/>
        </a:solidFill>
        <a:latin typeface="Arial" pitchFamily="34" charset="0"/>
        <a:ea typeface="+mn-ea"/>
        <a:cs typeface="Arial" pitchFamily="34" charset="0"/>
      </a:defRPr>
    </a:lvl4pPr>
    <a:lvl5pPr marL="2057400" indent="-228600" algn="r" defTabSz="449263" rtl="1" fontAlgn="base">
      <a:spcBef>
        <a:spcPct val="0"/>
      </a:spcBef>
      <a:spcAft>
        <a:spcPct val="0"/>
      </a:spcAft>
      <a:defRPr kern="1200">
        <a:solidFill>
          <a:schemeClr val="bg1"/>
        </a:solidFill>
        <a:latin typeface="Arial" pitchFamily="34" charset="0"/>
        <a:ea typeface="+mn-ea"/>
        <a:cs typeface="Arial" pitchFamily="34" charset="0"/>
      </a:defRPr>
    </a:lvl5pPr>
    <a:lvl6pPr marL="2286000" algn="r" defTabSz="914400" rtl="1" eaLnBrk="1" latinLnBrk="0" hangingPunct="1">
      <a:defRPr kern="1200">
        <a:solidFill>
          <a:schemeClr val="bg1"/>
        </a:solidFill>
        <a:latin typeface="Arial" pitchFamily="34" charset="0"/>
        <a:ea typeface="+mn-ea"/>
        <a:cs typeface="Arial" pitchFamily="34" charset="0"/>
      </a:defRPr>
    </a:lvl6pPr>
    <a:lvl7pPr marL="2743200" algn="r" defTabSz="914400" rtl="1" eaLnBrk="1" latinLnBrk="0" hangingPunct="1">
      <a:defRPr kern="1200">
        <a:solidFill>
          <a:schemeClr val="bg1"/>
        </a:solidFill>
        <a:latin typeface="Arial" pitchFamily="34" charset="0"/>
        <a:ea typeface="+mn-ea"/>
        <a:cs typeface="Arial" pitchFamily="34" charset="0"/>
      </a:defRPr>
    </a:lvl7pPr>
    <a:lvl8pPr marL="3200400" algn="r" defTabSz="914400" rtl="1" eaLnBrk="1" latinLnBrk="0" hangingPunct="1">
      <a:defRPr kern="1200">
        <a:solidFill>
          <a:schemeClr val="bg1"/>
        </a:solidFill>
        <a:latin typeface="Arial" pitchFamily="34" charset="0"/>
        <a:ea typeface="+mn-ea"/>
        <a:cs typeface="Arial" pitchFamily="34" charset="0"/>
      </a:defRPr>
    </a:lvl8pPr>
    <a:lvl9pPr marL="3657600" algn="r" defTabSz="914400" rtl="1" eaLnBrk="1" latinLnBrk="0" hangingPunct="1">
      <a:defRPr kern="1200">
        <a:solidFill>
          <a:schemeClr val="bg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3527">
          <p15:clr>
            <a:srgbClr val="A4A3A4"/>
          </p15:clr>
        </p15:guide>
        <p15:guide id="2" orient="horz" pos="800">
          <p15:clr>
            <a:srgbClr val="A4A3A4"/>
          </p15:clr>
        </p15:guide>
        <p15:guide id="3" orient="horz" pos="235">
          <p15:clr>
            <a:srgbClr val="A4A3A4"/>
          </p15:clr>
        </p15:guide>
        <p15:guide id="4" orient="horz" pos="1242">
          <p15:clr>
            <a:srgbClr val="A4A3A4"/>
          </p15:clr>
        </p15:guide>
        <p15:guide id="5" pos="2880">
          <p15:clr>
            <a:srgbClr val="A4A3A4"/>
          </p15:clr>
        </p15:guide>
        <p15:guide id="6" pos="5376">
          <p15:clr>
            <a:srgbClr val="A4A3A4"/>
          </p15:clr>
        </p15:guide>
        <p15:guide id="7" pos="5589">
          <p15:clr>
            <a:srgbClr val="A4A3A4"/>
          </p15:clr>
        </p15:guide>
        <p15:guide id="8" pos="4454">
          <p15:clr>
            <a:srgbClr val="A4A3A4"/>
          </p15:clr>
        </p15:guide>
        <p15:guide id="9" pos="1301">
          <p15:clr>
            <a:srgbClr val="A4A3A4"/>
          </p15:clr>
        </p15:guide>
        <p15:guide id="10" pos="378">
          <p15:clr>
            <a:srgbClr val="A4A3A4"/>
          </p15:clr>
        </p15:guide>
        <p15:guide id="11" pos="3116">
          <p15:clr>
            <a:srgbClr val="A4A3A4"/>
          </p15:clr>
        </p15:guide>
        <p15:guide id="12" pos="2665">
          <p15:clr>
            <a:srgbClr val="A4A3A4"/>
          </p15:clr>
        </p15:guide>
        <p15:guide id="13" pos="1972">
          <p15:clr>
            <a:srgbClr val="A4A3A4"/>
          </p15:clr>
        </p15:guide>
        <p15:guide id="14" pos="3791">
          <p15:clr>
            <a:srgbClr val="A4A3A4"/>
          </p15:clr>
        </p15:guide>
        <p15:guide id="15" orient="horz" pos="2958">
          <p15:clr>
            <a:srgbClr val="A4A3A4"/>
          </p15:clr>
        </p15:guide>
        <p15:guide id="16" orient="horz">
          <p15:clr>
            <a:srgbClr val="A4A3A4"/>
          </p15:clr>
        </p15:guide>
        <p15:guide id="17" pos="4809">
          <p15:clr>
            <a:srgbClr val="A4A3A4"/>
          </p15:clr>
        </p15:guide>
        <p15:guide id="18" pos="965">
          <p15:clr>
            <a:srgbClr val="A4A3A4"/>
          </p15:clr>
        </p15:guide>
      </p15:sldGuideLst>
    </p:ext>
    <p:ext uri="{2D200454-40CA-4A62-9FC3-DE9A4176ACB9}">
      <p15:notesGuideLst xmlns:p15="http://schemas.microsoft.com/office/powerpoint/2012/main">
        <p15:guide id="1" orient="horz" pos="2889">
          <p15:clr>
            <a:srgbClr val="A4A3A4"/>
          </p15:clr>
        </p15:guide>
        <p15:guide id="2" pos="2174">
          <p15:clr>
            <a:srgbClr val="A4A3A4"/>
          </p15:clr>
        </p15:guide>
        <p15:guide id="3" orient="horz" pos="2883">
          <p15:clr>
            <a:srgbClr val="A4A3A4"/>
          </p15:clr>
        </p15:guide>
        <p15:guide id="4" pos="217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09C"/>
    <a:srgbClr val="006600"/>
    <a:srgbClr val="F9D7D3"/>
    <a:srgbClr val="FEF0E6"/>
    <a:srgbClr val="F4F7ED"/>
    <a:srgbClr val="D8F4FC"/>
    <a:srgbClr val="FCEAE8"/>
    <a:srgbClr val="777777"/>
    <a:srgbClr val="FFCC00"/>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523" autoAdjust="0"/>
    <p:restoredTop sz="91297" autoAdjust="0"/>
  </p:normalViewPr>
  <p:slideViewPr>
    <p:cSldViewPr snapToGrid="0">
      <p:cViewPr varScale="1">
        <p:scale>
          <a:sx n="68" d="100"/>
          <a:sy n="68" d="100"/>
        </p:scale>
        <p:origin x="1436" y="52"/>
      </p:cViewPr>
      <p:guideLst>
        <p:guide orient="horz" pos="3527"/>
        <p:guide orient="horz" pos="800"/>
        <p:guide orient="horz" pos="235"/>
        <p:guide orient="horz" pos="1242"/>
        <p:guide pos="2880"/>
        <p:guide pos="5376"/>
        <p:guide pos="5589"/>
        <p:guide pos="4454"/>
        <p:guide pos="1301"/>
        <p:guide pos="378"/>
        <p:guide pos="3116"/>
        <p:guide pos="2665"/>
        <p:guide pos="1972"/>
        <p:guide pos="3791"/>
        <p:guide orient="horz" pos="2958"/>
        <p:guide orient="horz"/>
        <p:guide pos="4809"/>
        <p:guide pos="965"/>
      </p:guideLst>
    </p:cSldViewPr>
  </p:slideViewPr>
  <p:outlineViewPr>
    <p:cViewPr varScale="1">
      <p:scale>
        <a:sx n="170" d="200"/>
        <a:sy n="170" d="200"/>
      </p:scale>
      <p:origin x="-780" y="-84"/>
    </p:cViewPr>
  </p:outlineViewPr>
  <p:notesTextViewPr>
    <p:cViewPr>
      <p:scale>
        <a:sx n="1" d="1"/>
        <a:sy n="1" d="1"/>
      </p:scale>
      <p:origin x="0" y="0"/>
    </p:cViewPr>
  </p:notesTextViewPr>
  <p:sorterViewPr>
    <p:cViewPr>
      <p:scale>
        <a:sx n="43" d="100"/>
        <a:sy n="43" d="100"/>
      </p:scale>
      <p:origin x="0" y="0"/>
    </p:cViewPr>
  </p:sorterViewPr>
  <p:notesViewPr>
    <p:cSldViewPr snapToGrid="0">
      <p:cViewPr varScale="1">
        <p:scale>
          <a:sx n="59" d="100"/>
          <a:sy n="59" d="100"/>
        </p:scale>
        <p:origin x="-1752" y="-72"/>
      </p:cViewPr>
      <p:guideLst>
        <p:guide orient="horz" pos="2889"/>
        <p:guide pos="2174"/>
        <p:guide orient="horz" pos="2883"/>
        <p:guide pos="217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a:spLocks noGrp="1" noRot="1" noChangeAspect="1" noChangeArrowheads="1"/>
          </p:cNvSpPr>
          <p:nvPr>
            <p:ph type="sldImg"/>
          </p:nvPr>
        </p:nvSpPr>
        <p:spPr bwMode="auto">
          <a:xfrm>
            <a:off x="1120775" y="950913"/>
            <a:ext cx="4575175" cy="3432175"/>
          </a:xfrm>
          <a:prstGeom prst="rect">
            <a:avLst/>
          </a:prstGeom>
          <a:noFill/>
          <a:ln w="9525">
            <a:noFill/>
            <a:miter lim="800000"/>
            <a:headEnd/>
            <a:tailEnd/>
          </a:ln>
        </p:spPr>
      </p:sp>
      <p:sp>
        <p:nvSpPr>
          <p:cNvPr id="14338" name="Rectangle 2"/>
          <p:cNvSpPr>
            <a:spLocks noGrp="1" noChangeArrowheads="1"/>
          </p:cNvSpPr>
          <p:nvPr>
            <p:ph type="body"/>
          </p:nvPr>
        </p:nvSpPr>
        <p:spPr bwMode="auto">
          <a:xfrm>
            <a:off x="1054231" y="4719343"/>
            <a:ext cx="4713029" cy="3806841"/>
          </a:xfrm>
          <a:prstGeom prst="rect">
            <a:avLst/>
          </a:prstGeom>
          <a:noFill/>
          <a:ln>
            <a:noFill/>
          </a:ln>
          <a:effectLst/>
          <a:extLst/>
        </p:spPr>
        <p:txBody>
          <a:bodyPr vert="horz" wrap="square" lIns="0" tIns="0" rIns="0" bIns="0" numCol="1" anchor="t" anchorCtr="0" compatLnSpc="1">
            <a:prstTxWarp prst="textNoShape">
              <a:avLst/>
            </a:prstTxWarp>
          </a:bodyPr>
          <a:lstStyle/>
          <a:p>
            <a:pPr lvl="0"/>
            <a:endParaRPr lang="en-US" noProof="0"/>
          </a:p>
        </p:txBody>
      </p:sp>
    </p:spTree>
    <p:extLst>
      <p:ext uri="{BB962C8B-B14F-4D97-AF65-F5344CB8AC3E}">
        <p14:creationId xmlns:p14="http://schemas.microsoft.com/office/powerpoint/2010/main" val="15756444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vmlDrawing" Target="../drawings/vmlDrawing2.v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vmlDrawing" Target="../drawings/vmlDrawing3.v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4.xml"/><Relationship Id="rId1" Type="http://schemas.openxmlformats.org/officeDocument/2006/relationships/vmlDrawing" Target="../drawings/vmlDrawing4.vml"/><Relationship Id="rId4"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שער">
    <p:spTree>
      <p:nvGrpSpPr>
        <p:cNvPr id="1" name=""/>
        <p:cNvGrpSpPr/>
        <p:nvPr/>
      </p:nvGrpSpPr>
      <p:grpSpPr>
        <a:xfrm>
          <a:off x="0" y="0"/>
          <a:ext cx="0" cy="0"/>
          <a:chOff x="0" y="0"/>
          <a:chExt cx="0" cy="0"/>
        </a:xfrm>
      </p:grpSpPr>
      <p:grpSp>
        <p:nvGrpSpPr>
          <p:cNvPr id="4" name="Group 13"/>
          <p:cNvGrpSpPr>
            <a:grpSpLocks/>
          </p:cNvGrpSpPr>
          <p:nvPr userDrawn="1"/>
        </p:nvGrpSpPr>
        <p:grpSpPr bwMode="auto">
          <a:xfrm flipH="1">
            <a:off x="650875" y="1557338"/>
            <a:ext cx="7910513" cy="2519362"/>
            <a:chOff x="650631" y="1557338"/>
            <a:chExt cx="7910146" cy="2519362"/>
          </a:xfrm>
        </p:grpSpPr>
        <p:sp>
          <p:nvSpPr>
            <p:cNvPr id="5" name="Rectangle 2"/>
            <p:cNvSpPr>
              <a:spLocks noChangeArrowheads="1"/>
            </p:cNvSpPr>
            <p:nvPr/>
          </p:nvSpPr>
          <p:spPr bwMode="auto">
            <a:xfrm>
              <a:off x="650631" y="1557338"/>
              <a:ext cx="7908558" cy="719137"/>
            </a:xfrm>
            <a:prstGeom prst="rect">
              <a:avLst/>
            </a:prstGeom>
            <a:solidFill>
              <a:srgbClr val="B2B2B2"/>
            </a:solidFill>
            <a:ln w="9525">
              <a:noFill/>
              <a:miter lim="800000"/>
              <a:headEnd/>
              <a:tailEnd/>
            </a:ln>
          </p:spPr>
          <p:txBody>
            <a:bodyPr wrap="none" anchor="ctr"/>
            <a:lstStyle/>
            <a:p>
              <a:pPr defTabSz="914400">
                <a:defRPr/>
              </a:pPr>
              <a:endParaRPr lang="en-US">
                <a:solidFill>
                  <a:srgbClr val="000000"/>
                </a:solidFill>
              </a:endParaRPr>
            </a:p>
          </p:txBody>
        </p:sp>
        <p:sp>
          <p:nvSpPr>
            <p:cNvPr id="6" name="Rectangle 3"/>
            <p:cNvSpPr>
              <a:spLocks noChangeArrowheads="1"/>
            </p:cNvSpPr>
            <p:nvPr/>
          </p:nvSpPr>
          <p:spPr bwMode="auto">
            <a:xfrm>
              <a:off x="650631" y="2222500"/>
              <a:ext cx="7910146" cy="1854200"/>
            </a:xfrm>
            <a:prstGeom prst="rect">
              <a:avLst/>
            </a:prstGeom>
            <a:solidFill>
              <a:srgbClr val="003366"/>
            </a:solidFill>
            <a:ln w="9525">
              <a:noFill/>
              <a:miter lim="800000"/>
              <a:headEnd/>
              <a:tailEnd/>
            </a:ln>
          </p:spPr>
          <p:txBody>
            <a:bodyPr wrap="none" anchor="ctr"/>
            <a:lstStyle/>
            <a:p>
              <a:pPr defTabSz="914400">
                <a:defRPr/>
              </a:pPr>
              <a:endParaRPr lang="en-US">
                <a:solidFill>
                  <a:srgbClr val="000000"/>
                </a:solidFill>
              </a:endParaRPr>
            </a:p>
          </p:txBody>
        </p:sp>
        <p:sp>
          <p:nvSpPr>
            <p:cNvPr id="7" name="Rectangle 7"/>
            <p:cNvSpPr>
              <a:spLocks noChangeArrowheads="1"/>
            </p:cNvSpPr>
            <p:nvPr/>
          </p:nvSpPr>
          <p:spPr bwMode="auto">
            <a:xfrm>
              <a:off x="650631" y="1557338"/>
              <a:ext cx="930232" cy="665162"/>
            </a:xfrm>
            <a:prstGeom prst="rect">
              <a:avLst/>
            </a:prstGeom>
            <a:solidFill>
              <a:srgbClr val="FF9900"/>
            </a:solidFill>
            <a:ln w="9525">
              <a:noFill/>
              <a:miter lim="800000"/>
              <a:headEnd/>
              <a:tailEnd/>
            </a:ln>
          </p:spPr>
          <p:txBody>
            <a:bodyPr wrap="none" anchor="ctr"/>
            <a:lstStyle/>
            <a:p>
              <a:pPr defTabSz="914400">
                <a:defRPr/>
              </a:pPr>
              <a:endParaRPr lang="en-US">
                <a:solidFill>
                  <a:srgbClr val="000000"/>
                </a:solidFill>
              </a:endParaRPr>
            </a:p>
          </p:txBody>
        </p:sp>
      </p:grpSp>
      <p:sp>
        <p:nvSpPr>
          <p:cNvPr id="961540" name="Rectangle 4"/>
          <p:cNvSpPr>
            <a:spLocks noGrp="1" noChangeArrowheads="1"/>
          </p:cNvSpPr>
          <p:nvPr>
            <p:ph type="subTitle" idx="1"/>
          </p:nvPr>
        </p:nvSpPr>
        <p:spPr>
          <a:xfrm>
            <a:off x="716574" y="2293943"/>
            <a:ext cx="7832480" cy="1639887"/>
          </a:xfrm>
        </p:spPr>
        <p:txBody>
          <a:bodyPr anchor="ctr" anchorCtr="1"/>
          <a:lstStyle>
            <a:lvl1pPr marL="0" indent="0">
              <a:buFont typeface="Wingdings" pitchFamily="2" charset="2"/>
              <a:buNone/>
              <a:defRPr sz="2000" b="1">
                <a:solidFill>
                  <a:schemeClr val="bg1"/>
                </a:solidFill>
              </a:defRPr>
            </a:lvl1pPr>
          </a:lstStyle>
          <a:p>
            <a:r>
              <a:rPr lang="en-US"/>
              <a:t>Click to edit Master subtitle style</a:t>
            </a:r>
          </a:p>
        </p:txBody>
      </p:sp>
      <p:sp>
        <p:nvSpPr>
          <p:cNvPr id="961542" name="Rectangle 6"/>
          <p:cNvSpPr>
            <a:spLocks noGrp="1" noChangeArrowheads="1"/>
          </p:cNvSpPr>
          <p:nvPr>
            <p:ph type="ctrTitle"/>
          </p:nvPr>
        </p:nvSpPr>
        <p:spPr>
          <a:xfrm>
            <a:off x="647701" y="1643064"/>
            <a:ext cx="7010400" cy="501676"/>
          </a:xfrm>
        </p:spPr>
        <p:txBody>
          <a:bodyPr/>
          <a:lstStyle>
            <a:lvl1pPr algn="ctr">
              <a:defRPr sz="2800"/>
            </a:lvl1pPr>
          </a:lstStyle>
          <a:p>
            <a:r>
              <a:rPr lang="en-US"/>
              <a:t>Click to edit Master title style</a:t>
            </a:r>
            <a:endParaRPr lang="en-US" dirty="0"/>
          </a:p>
        </p:txBody>
      </p:sp>
      <p:sp>
        <p:nvSpPr>
          <p:cNvPr id="8" name="Date Placeholder 3"/>
          <p:cNvSpPr>
            <a:spLocks noGrp="1"/>
          </p:cNvSpPr>
          <p:nvPr userDrawn="1">
            <p:ph type="dt" sz="half" idx="10"/>
          </p:nvPr>
        </p:nvSpPr>
        <p:spPr>
          <a:xfrm>
            <a:off x="0" y="6457950"/>
            <a:ext cx="9144000" cy="365125"/>
          </a:xfrm>
          <a:prstGeom prst="rect">
            <a:avLst/>
          </a:prstGeom>
        </p:spPr>
        <p:txBody>
          <a:bodyPr vert="horz" wrap="square" lIns="91440" tIns="45720" rIns="91440" bIns="45720" numCol="1" anchor="t" anchorCtr="0" compatLnSpc="1">
            <a:prstTxWarp prst="textNoShape">
              <a:avLst/>
            </a:prstTxWarp>
          </a:bodyPr>
          <a:lstStyle>
            <a:lvl1pPr algn="ctr">
              <a:defRPr sz="1200">
                <a:solidFill>
                  <a:srgbClr val="404040"/>
                </a:solidFill>
              </a:defRPr>
            </a:lvl1pPr>
          </a:lstStyle>
          <a:p>
            <a:pPr>
              <a:defRPr/>
            </a:pPr>
            <a:fld id="{9FC9AD51-F4CF-4ADC-B162-A0B7A4CB3037}" type="datetime13">
              <a:rPr lang="he-IL"/>
              <a:pPr>
                <a:defRPr/>
              </a:pPr>
              <a:t>12.11.2018</a:t>
            </a:fld>
            <a:endParaRPr lang="he-IL"/>
          </a:p>
        </p:txBody>
      </p:sp>
    </p:spTree>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כותרת + תוכן ממורכז">
    <p:spTree>
      <p:nvGrpSpPr>
        <p:cNvPr id="1" name=""/>
        <p:cNvGrpSpPr/>
        <p:nvPr/>
      </p:nvGrpSpPr>
      <p:grpSpPr>
        <a:xfrm>
          <a:off x="0" y="0"/>
          <a:ext cx="0" cy="0"/>
          <a:chOff x="0" y="0"/>
          <a:chExt cx="0" cy="0"/>
        </a:xfrm>
      </p:grpSpPr>
      <p:graphicFrame>
        <p:nvGraphicFramePr>
          <p:cNvPr id="5" name="Chart 6"/>
          <p:cNvGraphicFramePr>
            <a:graphicFrameLocks/>
          </p:cNvGraphicFramePr>
          <p:nvPr/>
        </p:nvGraphicFramePr>
        <p:xfrm>
          <a:off x="1473200" y="1346200"/>
          <a:ext cx="6197600" cy="4165600"/>
        </p:xfrm>
        <a:graphic>
          <a:graphicData uri="http://schemas.openxmlformats.org/presentationml/2006/ole">
            <mc:AlternateContent xmlns:mc="http://schemas.openxmlformats.org/markup-compatibility/2006">
              <mc:Choice xmlns:v="urn:schemas-microsoft-com:vml" Requires="v">
                <p:oleObj spid="_x0000_s106628" r:id="rId3" imgW="6194073" imgH="4163929" progId="Excel.Sheet.8">
                  <p:embed/>
                </p:oleObj>
              </mc:Choice>
              <mc:Fallback>
                <p:oleObj r:id="rId3" imgW="6194073" imgH="4163929" progId="Excel.Sheet.8">
                  <p:embed/>
                  <p:pic>
                    <p:nvPicPr>
                      <p:cNvPr id="0" name="Picture 57"/>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346200"/>
                        <a:ext cx="6197600" cy="416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1163516" y="1445154"/>
            <a:ext cx="6816968" cy="3967692"/>
          </a:xfrm>
        </p:spPr>
        <p:txBody>
          <a:bodyPr/>
          <a:lstStyle>
            <a:lvl1pPr>
              <a:buNone/>
              <a:defRPr/>
            </a:lvl1pPr>
          </a:lstStyle>
          <a:p>
            <a:pPr lvl="0"/>
            <a:r>
              <a:rPr lang="en-US"/>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כותרת + תוכן פרוס על השקף">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228601" y="1126067"/>
            <a:ext cx="8720666" cy="4995333"/>
          </a:xfrm>
        </p:spPr>
        <p:txBody>
          <a:bodyPr/>
          <a:lstStyle>
            <a:lvl1pPr>
              <a:buNone/>
              <a:defRPr/>
            </a:lvl1pPr>
          </a:lstStyle>
          <a:p>
            <a:pPr lvl="0"/>
            <a:r>
              <a:rPr lang="en-US"/>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שקף ריק ללא טקסט">
    <p:spTree>
      <p:nvGrpSpPr>
        <p:cNvPr id="1" name=""/>
        <p:cNvGrpSpPr/>
        <p:nvPr/>
      </p:nvGrpSpPr>
      <p:grpSpPr>
        <a:xfrm>
          <a:off x="0" y="0"/>
          <a:ext cx="0" cy="0"/>
          <a:chOff x="0" y="0"/>
          <a:chExt cx="0" cy="0"/>
        </a:xfrm>
      </p:grpSpPr>
      <p:sp>
        <p:nvSpPr>
          <p:cNvPr id="2" name="Rectangle 1"/>
          <p:cNvSpPr/>
          <p:nvPr userDrawn="1"/>
        </p:nvSpPr>
        <p:spPr>
          <a:xfrm>
            <a:off x="19050" y="704850"/>
            <a:ext cx="9086850" cy="342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defTabSz="914400" fontAlgn="auto">
              <a:spcBef>
                <a:spcPts val="0"/>
              </a:spcBef>
              <a:spcAft>
                <a:spcPts val="0"/>
              </a:spcAft>
              <a:defRPr/>
            </a:pPr>
            <a:endParaRPr lang="he-IL">
              <a:solidFill>
                <a:prstClr val="white"/>
              </a:solidFill>
            </a:endParaRPr>
          </a:p>
        </p:txBody>
      </p:sp>
      <p:sp>
        <p:nvSpPr>
          <p:cNvPr id="3" name="Line 5"/>
          <p:cNvSpPr>
            <a:spLocks noChangeShapeType="1"/>
          </p:cNvSpPr>
          <p:nvPr userDrawn="1"/>
        </p:nvSpPr>
        <p:spPr bwMode="auto">
          <a:xfrm>
            <a:off x="179388" y="850900"/>
            <a:ext cx="8785225" cy="0"/>
          </a:xfrm>
          <a:prstGeom prst="line">
            <a:avLst/>
          </a:prstGeom>
          <a:noFill/>
          <a:ln w="9525">
            <a:solidFill>
              <a:srgbClr val="333333"/>
            </a:solidFill>
            <a:round/>
            <a:headEnd/>
            <a:tailEnd/>
          </a:ln>
        </p:spPr>
        <p:txBody>
          <a:bodyPr/>
          <a:lstStyle/>
          <a:p>
            <a:pPr>
              <a:defRPr/>
            </a:pPr>
            <a:endParaRPr lang="he-I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כותרת + טקסט ותוכן מחולק ל2">
    <p:spTree>
      <p:nvGrpSpPr>
        <p:cNvPr id="1" name=""/>
        <p:cNvGrpSpPr/>
        <p:nvPr/>
      </p:nvGrpSpPr>
      <p:grpSpPr>
        <a:xfrm>
          <a:off x="0" y="0"/>
          <a:ext cx="0" cy="0"/>
          <a:chOff x="0" y="0"/>
          <a:chExt cx="0" cy="0"/>
        </a:xfrm>
      </p:grpSpPr>
      <p:sp>
        <p:nvSpPr>
          <p:cNvPr id="2" name="Title 1"/>
          <p:cNvSpPr>
            <a:spLocks noGrp="1"/>
          </p:cNvSpPr>
          <p:nvPr>
            <p:ph type="title"/>
          </p:nvPr>
        </p:nvSpPr>
        <p:spPr>
          <a:xfrm>
            <a:off x="265117" y="298450"/>
            <a:ext cx="8680450" cy="439738"/>
          </a:xfrm>
        </p:spPr>
        <p:txBody>
          <a:bodyPr/>
          <a:lstStyle/>
          <a:p>
            <a:r>
              <a:rPr lang="en-US"/>
              <a:t>Click to edit Master title style</a:t>
            </a:r>
          </a:p>
        </p:txBody>
      </p:sp>
      <p:sp>
        <p:nvSpPr>
          <p:cNvPr id="3" name="Text Placeholder 2"/>
          <p:cNvSpPr>
            <a:spLocks noGrp="1"/>
          </p:cNvSpPr>
          <p:nvPr>
            <p:ph type="body" sz="half" idx="1"/>
          </p:nvPr>
        </p:nvSpPr>
        <p:spPr>
          <a:xfrm>
            <a:off x="269879"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4"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שקופית שער">
    <p:spTree>
      <p:nvGrpSpPr>
        <p:cNvPr id="1" name=""/>
        <p:cNvGrpSpPr/>
        <p:nvPr/>
      </p:nvGrpSpPr>
      <p:grpSpPr>
        <a:xfrm>
          <a:off x="0" y="0"/>
          <a:ext cx="0" cy="0"/>
          <a:chOff x="0" y="0"/>
          <a:chExt cx="0" cy="0"/>
        </a:xfrm>
      </p:grpSpPr>
      <p:grpSp>
        <p:nvGrpSpPr>
          <p:cNvPr id="4" name="Group 13"/>
          <p:cNvGrpSpPr>
            <a:grpSpLocks/>
          </p:cNvGrpSpPr>
          <p:nvPr userDrawn="1"/>
        </p:nvGrpSpPr>
        <p:grpSpPr bwMode="auto">
          <a:xfrm flipH="1">
            <a:off x="650875" y="1557338"/>
            <a:ext cx="7910513" cy="2519362"/>
            <a:chOff x="650631" y="1557338"/>
            <a:chExt cx="7910146" cy="2519362"/>
          </a:xfrm>
        </p:grpSpPr>
        <p:sp>
          <p:nvSpPr>
            <p:cNvPr id="5" name="Rectangle 2"/>
            <p:cNvSpPr>
              <a:spLocks noChangeArrowheads="1"/>
            </p:cNvSpPr>
            <p:nvPr/>
          </p:nvSpPr>
          <p:spPr bwMode="auto">
            <a:xfrm>
              <a:off x="650631" y="1557338"/>
              <a:ext cx="7908558" cy="719137"/>
            </a:xfrm>
            <a:prstGeom prst="rect">
              <a:avLst/>
            </a:prstGeom>
            <a:solidFill>
              <a:srgbClr val="B2B2B2"/>
            </a:solidFill>
            <a:ln w="9525">
              <a:noFill/>
              <a:miter lim="800000"/>
              <a:headEnd/>
              <a:tailEnd/>
            </a:ln>
          </p:spPr>
          <p:txBody>
            <a:bodyPr wrap="none" anchor="ctr"/>
            <a:lstStyle/>
            <a:p>
              <a:pPr defTabSz="914400">
                <a:defRPr/>
              </a:pPr>
              <a:endParaRPr lang="en-US">
                <a:solidFill>
                  <a:srgbClr val="000000"/>
                </a:solidFill>
              </a:endParaRPr>
            </a:p>
          </p:txBody>
        </p:sp>
        <p:sp>
          <p:nvSpPr>
            <p:cNvPr id="6" name="Rectangle 3"/>
            <p:cNvSpPr>
              <a:spLocks noChangeArrowheads="1"/>
            </p:cNvSpPr>
            <p:nvPr/>
          </p:nvSpPr>
          <p:spPr bwMode="auto">
            <a:xfrm>
              <a:off x="650631" y="2222500"/>
              <a:ext cx="7910146" cy="1854200"/>
            </a:xfrm>
            <a:prstGeom prst="rect">
              <a:avLst/>
            </a:prstGeom>
            <a:solidFill>
              <a:srgbClr val="003366"/>
            </a:solidFill>
            <a:ln w="9525">
              <a:noFill/>
              <a:miter lim="800000"/>
              <a:headEnd/>
              <a:tailEnd/>
            </a:ln>
          </p:spPr>
          <p:txBody>
            <a:bodyPr wrap="none" anchor="ctr"/>
            <a:lstStyle/>
            <a:p>
              <a:pPr defTabSz="914400">
                <a:defRPr/>
              </a:pPr>
              <a:endParaRPr lang="en-US">
                <a:solidFill>
                  <a:srgbClr val="000000"/>
                </a:solidFill>
              </a:endParaRPr>
            </a:p>
          </p:txBody>
        </p:sp>
        <p:sp>
          <p:nvSpPr>
            <p:cNvPr id="7" name="Rectangle 7"/>
            <p:cNvSpPr>
              <a:spLocks noChangeArrowheads="1"/>
            </p:cNvSpPr>
            <p:nvPr/>
          </p:nvSpPr>
          <p:spPr bwMode="auto">
            <a:xfrm>
              <a:off x="650631" y="1557338"/>
              <a:ext cx="930232" cy="665162"/>
            </a:xfrm>
            <a:prstGeom prst="rect">
              <a:avLst/>
            </a:prstGeom>
            <a:solidFill>
              <a:srgbClr val="FF9900"/>
            </a:solidFill>
            <a:ln w="9525">
              <a:noFill/>
              <a:miter lim="800000"/>
              <a:headEnd/>
              <a:tailEnd/>
            </a:ln>
          </p:spPr>
          <p:txBody>
            <a:bodyPr wrap="none" anchor="ctr"/>
            <a:lstStyle/>
            <a:p>
              <a:pPr defTabSz="914400">
                <a:defRPr/>
              </a:pPr>
              <a:endParaRPr lang="en-US">
                <a:solidFill>
                  <a:srgbClr val="000000"/>
                </a:solidFill>
              </a:endParaRPr>
            </a:p>
          </p:txBody>
        </p:sp>
      </p:grpSp>
      <p:sp>
        <p:nvSpPr>
          <p:cNvPr id="961540" name="Rectangle 4"/>
          <p:cNvSpPr>
            <a:spLocks noGrp="1" noChangeArrowheads="1"/>
          </p:cNvSpPr>
          <p:nvPr>
            <p:ph type="subTitle" idx="1"/>
          </p:nvPr>
        </p:nvSpPr>
        <p:spPr>
          <a:xfrm>
            <a:off x="716574" y="2293943"/>
            <a:ext cx="7832480" cy="1639887"/>
          </a:xfrm>
        </p:spPr>
        <p:txBody>
          <a:bodyPr anchor="ctr" anchorCtr="1"/>
          <a:lstStyle>
            <a:lvl1pPr marL="0" indent="0">
              <a:buFont typeface="Wingdings" pitchFamily="2" charset="2"/>
              <a:buNone/>
              <a:defRPr sz="2000" b="1">
                <a:solidFill>
                  <a:schemeClr val="bg1"/>
                </a:solidFill>
              </a:defRPr>
            </a:lvl1pPr>
          </a:lstStyle>
          <a:p>
            <a:r>
              <a:rPr lang="en-US"/>
              <a:t>Click to edit Master subtitle style</a:t>
            </a:r>
          </a:p>
        </p:txBody>
      </p:sp>
      <p:sp>
        <p:nvSpPr>
          <p:cNvPr id="961542" name="Rectangle 6"/>
          <p:cNvSpPr>
            <a:spLocks noGrp="1" noChangeArrowheads="1"/>
          </p:cNvSpPr>
          <p:nvPr>
            <p:ph type="ctrTitle"/>
          </p:nvPr>
        </p:nvSpPr>
        <p:spPr>
          <a:xfrm>
            <a:off x="647701" y="1643064"/>
            <a:ext cx="7010400" cy="501676"/>
          </a:xfrm>
        </p:spPr>
        <p:txBody>
          <a:bodyPr/>
          <a:lstStyle>
            <a:lvl1pPr algn="ctr">
              <a:defRPr sz="2800"/>
            </a:lvl1pPr>
          </a:lstStyle>
          <a:p>
            <a:r>
              <a:rPr lang="en-US"/>
              <a:t>Click to edit Master title style</a:t>
            </a:r>
            <a:endParaRPr lang="en-US" dirty="0"/>
          </a:p>
        </p:txBody>
      </p:sp>
      <p:sp>
        <p:nvSpPr>
          <p:cNvPr id="8" name="Date Placeholder 3"/>
          <p:cNvSpPr>
            <a:spLocks noGrp="1"/>
          </p:cNvSpPr>
          <p:nvPr userDrawn="1">
            <p:ph type="dt" sz="half" idx="10"/>
          </p:nvPr>
        </p:nvSpPr>
        <p:spPr>
          <a:xfrm>
            <a:off x="0" y="6457950"/>
            <a:ext cx="9144000" cy="365125"/>
          </a:xfrm>
          <a:prstGeom prst="rect">
            <a:avLst/>
          </a:prstGeom>
        </p:spPr>
        <p:txBody>
          <a:bodyPr vert="horz" wrap="square" lIns="91440" tIns="45720" rIns="91440" bIns="45720" numCol="1" anchor="t" anchorCtr="0" compatLnSpc="1">
            <a:prstTxWarp prst="textNoShape">
              <a:avLst/>
            </a:prstTxWarp>
          </a:bodyPr>
          <a:lstStyle>
            <a:lvl1pPr algn="ctr">
              <a:defRPr sz="1200">
                <a:solidFill>
                  <a:srgbClr val="404040"/>
                </a:solidFill>
              </a:defRPr>
            </a:lvl1pPr>
          </a:lstStyle>
          <a:p>
            <a:pPr>
              <a:defRPr/>
            </a:pPr>
            <a:fld id="{6079AECA-0A6F-4FAA-AB91-1B9811FF470E}" type="datetime13">
              <a:rPr lang="he-IL"/>
              <a:pPr>
                <a:defRPr/>
              </a:pPr>
              <a:t>12.11.2018</a:t>
            </a:fld>
            <a:endParaRPr lang="he-IL"/>
          </a:p>
        </p:txBody>
      </p:sp>
    </p:spTree>
  </p:cSld>
  <p:clrMapOvr>
    <a:masterClrMapping/>
  </p:clrMapOvr>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כותרת + תוכן ממורכז">
    <p:spTree>
      <p:nvGrpSpPr>
        <p:cNvPr id="1" name=""/>
        <p:cNvGrpSpPr/>
        <p:nvPr/>
      </p:nvGrpSpPr>
      <p:grpSpPr>
        <a:xfrm>
          <a:off x="0" y="0"/>
          <a:ext cx="0" cy="0"/>
          <a:chOff x="0" y="0"/>
          <a:chExt cx="0" cy="0"/>
        </a:xfrm>
      </p:grpSpPr>
      <p:graphicFrame>
        <p:nvGraphicFramePr>
          <p:cNvPr id="5" name="Chart 6"/>
          <p:cNvGraphicFramePr>
            <a:graphicFrameLocks/>
          </p:cNvGraphicFramePr>
          <p:nvPr/>
        </p:nvGraphicFramePr>
        <p:xfrm>
          <a:off x="1473200" y="1346200"/>
          <a:ext cx="6197600" cy="4165600"/>
        </p:xfrm>
        <a:graphic>
          <a:graphicData uri="http://schemas.openxmlformats.org/presentationml/2006/ole">
            <mc:AlternateContent xmlns:mc="http://schemas.openxmlformats.org/markup-compatibility/2006">
              <mc:Choice xmlns:v="urn:schemas-microsoft-com:vml" Requires="v">
                <p:oleObj spid="_x0000_s107652" r:id="rId3" imgW="6194073" imgH="4163929" progId="Excel.Sheet.8">
                  <p:embed/>
                </p:oleObj>
              </mc:Choice>
              <mc:Fallback>
                <p:oleObj r:id="rId3" imgW="6194073" imgH="4163929" progId="Excel.Sheet.8">
                  <p:embed/>
                  <p:pic>
                    <p:nvPicPr>
                      <p:cNvPr id="0" name="Picture 57"/>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346200"/>
                        <a:ext cx="6197600" cy="416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1163516" y="1445154"/>
            <a:ext cx="6816968" cy="3967692"/>
          </a:xfrm>
        </p:spPr>
        <p:txBody>
          <a:bodyPr/>
          <a:lstStyle>
            <a:lvl1pPr>
              <a:buNone/>
              <a:defRPr/>
            </a:lvl1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כותרת + תוכן פרוס על השקף">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228601" y="1126067"/>
            <a:ext cx="8720666" cy="4995333"/>
          </a:xfrm>
        </p:spPr>
        <p:txBody>
          <a:bodyPr/>
          <a:lstStyle>
            <a:lvl1pPr>
              <a:buNone/>
              <a:defRPr/>
            </a:lvl1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שקף ריק ללא טקסט">
    <p:spTree>
      <p:nvGrpSpPr>
        <p:cNvPr id="1" name=""/>
        <p:cNvGrpSpPr/>
        <p:nvPr/>
      </p:nvGrpSpPr>
      <p:grpSpPr>
        <a:xfrm>
          <a:off x="0" y="0"/>
          <a:ext cx="0" cy="0"/>
          <a:chOff x="0" y="0"/>
          <a:chExt cx="0" cy="0"/>
        </a:xfrm>
      </p:grpSpPr>
      <p:sp>
        <p:nvSpPr>
          <p:cNvPr id="2" name="Rectangle 1"/>
          <p:cNvSpPr/>
          <p:nvPr userDrawn="1"/>
        </p:nvSpPr>
        <p:spPr>
          <a:xfrm>
            <a:off x="19050" y="704850"/>
            <a:ext cx="9086850" cy="342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defTabSz="914400" fontAlgn="auto">
              <a:spcBef>
                <a:spcPts val="0"/>
              </a:spcBef>
              <a:spcAft>
                <a:spcPts val="0"/>
              </a:spcAft>
              <a:defRPr/>
            </a:pPr>
            <a:endParaRPr lang="he-IL">
              <a:solidFill>
                <a:prstClr val="white"/>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reserve="1">
  <p:cSld name="כותרת + טקסט ותוכן מחולק ל2">
    <p:spTree>
      <p:nvGrpSpPr>
        <p:cNvPr id="1" name=""/>
        <p:cNvGrpSpPr/>
        <p:nvPr/>
      </p:nvGrpSpPr>
      <p:grpSpPr>
        <a:xfrm>
          <a:off x="0" y="0"/>
          <a:ext cx="0" cy="0"/>
          <a:chOff x="0" y="0"/>
          <a:chExt cx="0" cy="0"/>
        </a:xfrm>
      </p:grpSpPr>
      <p:sp>
        <p:nvSpPr>
          <p:cNvPr id="2" name="Title 1"/>
          <p:cNvSpPr>
            <a:spLocks noGrp="1"/>
          </p:cNvSpPr>
          <p:nvPr>
            <p:ph type="title"/>
          </p:nvPr>
        </p:nvSpPr>
        <p:spPr>
          <a:xfrm>
            <a:off x="265117" y="298450"/>
            <a:ext cx="8680450" cy="439738"/>
          </a:xfrm>
        </p:spPr>
        <p:txBody>
          <a:bodyPr/>
          <a:lstStyle/>
          <a:p>
            <a:r>
              <a:rPr lang="en-US"/>
              <a:t>Click to edit Master title style</a:t>
            </a:r>
          </a:p>
        </p:txBody>
      </p:sp>
      <p:sp>
        <p:nvSpPr>
          <p:cNvPr id="3" name="Text Placeholder 2"/>
          <p:cNvSpPr>
            <a:spLocks noGrp="1"/>
          </p:cNvSpPr>
          <p:nvPr>
            <p:ph type="body" sz="half" idx="1"/>
          </p:nvPr>
        </p:nvSpPr>
        <p:spPr>
          <a:xfrm>
            <a:off x="269879"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4"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שקופית שער">
    <p:spTree>
      <p:nvGrpSpPr>
        <p:cNvPr id="1" name=""/>
        <p:cNvGrpSpPr/>
        <p:nvPr/>
      </p:nvGrpSpPr>
      <p:grpSpPr>
        <a:xfrm>
          <a:off x="0" y="0"/>
          <a:ext cx="0" cy="0"/>
          <a:chOff x="0" y="0"/>
          <a:chExt cx="0" cy="0"/>
        </a:xfrm>
      </p:grpSpPr>
      <p:grpSp>
        <p:nvGrpSpPr>
          <p:cNvPr id="2" name="Group 13"/>
          <p:cNvGrpSpPr>
            <a:grpSpLocks/>
          </p:cNvGrpSpPr>
          <p:nvPr userDrawn="1"/>
        </p:nvGrpSpPr>
        <p:grpSpPr bwMode="auto">
          <a:xfrm flipH="1">
            <a:off x="650875" y="1557338"/>
            <a:ext cx="7910513" cy="2519362"/>
            <a:chOff x="650631" y="1557338"/>
            <a:chExt cx="7910146" cy="2519362"/>
          </a:xfrm>
        </p:grpSpPr>
        <p:sp>
          <p:nvSpPr>
            <p:cNvPr id="5" name="Rectangle 2"/>
            <p:cNvSpPr>
              <a:spLocks noChangeArrowheads="1"/>
            </p:cNvSpPr>
            <p:nvPr/>
          </p:nvSpPr>
          <p:spPr bwMode="auto">
            <a:xfrm>
              <a:off x="650631" y="1557338"/>
              <a:ext cx="7908558" cy="719137"/>
            </a:xfrm>
            <a:prstGeom prst="rect">
              <a:avLst/>
            </a:prstGeom>
            <a:solidFill>
              <a:srgbClr val="B2B2B2"/>
            </a:solidFill>
            <a:ln w="9525">
              <a:noFill/>
              <a:miter lim="800000"/>
              <a:headEnd/>
              <a:tailEnd/>
            </a:ln>
          </p:spPr>
          <p:txBody>
            <a:bodyPr wrap="none" anchor="ctr"/>
            <a:lstStyle/>
            <a:p>
              <a:pPr defTabSz="914400">
                <a:defRPr/>
              </a:pPr>
              <a:endParaRPr lang="en-US">
                <a:solidFill>
                  <a:srgbClr val="000000"/>
                </a:solidFill>
              </a:endParaRPr>
            </a:p>
          </p:txBody>
        </p:sp>
        <p:sp>
          <p:nvSpPr>
            <p:cNvPr id="6" name="Rectangle 3"/>
            <p:cNvSpPr>
              <a:spLocks noChangeArrowheads="1"/>
            </p:cNvSpPr>
            <p:nvPr/>
          </p:nvSpPr>
          <p:spPr bwMode="auto">
            <a:xfrm>
              <a:off x="650631" y="2222500"/>
              <a:ext cx="7910146" cy="1854200"/>
            </a:xfrm>
            <a:prstGeom prst="rect">
              <a:avLst/>
            </a:prstGeom>
            <a:solidFill>
              <a:srgbClr val="003366"/>
            </a:solidFill>
            <a:ln w="9525">
              <a:noFill/>
              <a:miter lim="800000"/>
              <a:headEnd/>
              <a:tailEnd/>
            </a:ln>
          </p:spPr>
          <p:txBody>
            <a:bodyPr wrap="none" anchor="ctr"/>
            <a:lstStyle/>
            <a:p>
              <a:pPr defTabSz="914400">
                <a:defRPr/>
              </a:pPr>
              <a:endParaRPr lang="en-US">
                <a:solidFill>
                  <a:srgbClr val="000000"/>
                </a:solidFill>
              </a:endParaRPr>
            </a:p>
          </p:txBody>
        </p:sp>
        <p:sp>
          <p:nvSpPr>
            <p:cNvPr id="7" name="Rectangle 7"/>
            <p:cNvSpPr>
              <a:spLocks noChangeArrowheads="1"/>
            </p:cNvSpPr>
            <p:nvPr/>
          </p:nvSpPr>
          <p:spPr bwMode="auto">
            <a:xfrm>
              <a:off x="650631" y="1557338"/>
              <a:ext cx="930232" cy="665162"/>
            </a:xfrm>
            <a:prstGeom prst="rect">
              <a:avLst/>
            </a:prstGeom>
            <a:solidFill>
              <a:srgbClr val="FF9900"/>
            </a:solidFill>
            <a:ln w="9525">
              <a:noFill/>
              <a:miter lim="800000"/>
              <a:headEnd/>
              <a:tailEnd/>
            </a:ln>
          </p:spPr>
          <p:txBody>
            <a:bodyPr wrap="none" anchor="ctr"/>
            <a:lstStyle/>
            <a:p>
              <a:pPr defTabSz="914400">
                <a:defRPr/>
              </a:pPr>
              <a:endParaRPr lang="en-US">
                <a:solidFill>
                  <a:srgbClr val="000000"/>
                </a:solidFill>
              </a:endParaRPr>
            </a:p>
          </p:txBody>
        </p:sp>
      </p:grpSp>
      <p:sp>
        <p:nvSpPr>
          <p:cNvPr id="961540" name="Rectangle 4"/>
          <p:cNvSpPr>
            <a:spLocks noGrp="1" noChangeArrowheads="1"/>
          </p:cNvSpPr>
          <p:nvPr>
            <p:ph type="subTitle" idx="1"/>
          </p:nvPr>
        </p:nvSpPr>
        <p:spPr>
          <a:xfrm>
            <a:off x="716574" y="2293943"/>
            <a:ext cx="7832480" cy="1639887"/>
          </a:xfrm>
        </p:spPr>
        <p:txBody>
          <a:bodyPr anchor="ctr" anchorCtr="1"/>
          <a:lstStyle>
            <a:lvl1pPr marL="0" indent="0">
              <a:buFont typeface="Wingdings" pitchFamily="2" charset="2"/>
              <a:buNone/>
              <a:defRPr sz="2000" b="1">
                <a:solidFill>
                  <a:schemeClr val="bg1"/>
                </a:solidFill>
              </a:defRPr>
            </a:lvl1pPr>
          </a:lstStyle>
          <a:p>
            <a:r>
              <a:rPr lang="en-US"/>
              <a:t>Click to edit Master subtitle style</a:t>
            </a:r>
          </a:p>
        </p:txBody>
      </p:sp>
      <p:sp>
        <p:nvSpPr>
          <p:cNvPr id="961542" name="Rectangle 6"/>
          <p:cNvSpPr>
            <a:spLocks noGrp="1" noChangeArrowheads="1"/>
          </p:cNvSpPr>
          <p:nvPr>
            <p:ph type="ctrTitle"/>
          </p:nvPr>
        </p:nvSpPr>
        <p:spPr>
          <a:xfrm>
            <a:off x="647701" y="1643064"/>
            <a:ext cx="7010400" cy="501676"/>
          </a:xfrm>
        </p:spPr>
        <p:txBody>
          <a:bodyPr/>
          <a:lstStyle>
            <a:lvl1pPr algn="ctr">
              <a:defRPr sz="2800"/>
            </a:lvl1pPr>
          </a:lstStyle>
          <a:p>
            <a:r>
              <a:rPr lang="en-US"/>
              <a:t>Click to edit Master title style</a:t>
            </a:r>
            <a:endParaRPr lang="en-US" dirty="0"/>
          </a:p>
        </p:txBody>
      </p:sp>
      <p:sp>
        <p:nvSpPr>
          <p:cNvPr id="8" name="Date Placeholder 3"/>
          <p:cNvSpPr>
            <a:spLocks noGrp="1"/>
          </p:cNvSpPr>
          <p:nvPr userDrawn="1">
            <p:ph type="dt" sz="half" idx="10"/>
          </p:nvPr>
        </p:nvSpPr>
        <p:spPr>
          <a:xfrm>
            <a:off x="0" y="6457950"/>
            <a:ext cx="9144000" cy="365125"/>
          </a:xfrm>
          <a:prstGeom prst="rect">
            <a:avLst/>
          </a:prstGeom>
        </p:spPr>
        <p:txBody>
          <a:bodyPr vert="horz" wrap="square" lIns="91440" tIns="45720" rIns="91440" bIns="45720" numCol="1" anchor="t" anchorCtr="0" compatLnSpc="1">
            <a:prstTxWarp prst="textNoShape">
              <a:avLst/>
            </a:prstTxWarp>
          </a:bodyPr>
          <a:lstStyle>
            <a:lvl1pPr algn="ctr">
              <a:defRPr sz="1200">
                <a:solidFill>
                  <a:srgbClr val="404040"/>
                </a:solidFill>
              </a:defRPr>
            </a:lvl1pPr>
          </a:lstStyle>
          <a:p>
            <a:pPr>
              <a:defRPr/>
            </a:pPr>
            <a:fld id="{C22E0AE5-FF7B-401D-B7F7-CC973FD8CC72}" type="datetime13">
              <a:rPr lang="he-IL"/>
              <a:pPr>
                <a:defRPr/>
              </a:pPr>
              <a:t>12.11.2018</a:t>
            </a:fld>
            <a:endParaRPr lang="he-IL"/>
          </a:p>
        </p:txBody>
      </p:sp>
    </p:spTree>
  </p:cSld>
  <p:clrMapOvr>
    <a:masterClrMapping/>
  </p:clrMapOvr>
  <p:hf sldNum="0" hdr="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כותרת + תוכן ממורכז">
    <p:spTree>
      <p:nvGrpSpPr>
        <p:cNvPr id="1" name=""/>
        <p:cNvGrpSpPr/>
        <p:nvPr/>
      </p:nvGrpSpPr>
      <p:grpSpPr>
        <a:xfrm>
          <a:off x="0" y="0"/>
          <a:ext cx="0" cy="0"/>
          <a:chOff x="0" y="0"/>
          <a:chExt cx="0" cy="0"/>
        </a:xfrm>
      </p:grpSpPr>
      <p:graphicFrame>
        <p:nvGraphicFramePr>
          <p:cNvPr id="5" name="Chart 6"/>
          <p:cNvGraphicFramePr>
            <a:graphicFrameLocks/>
          </p:cNvGraphicFramePr>
          <p:nvPr/>
        </p:nvGraphicFramePr>
        <p:xfrm>
          <a:off x="1473200" y="1346200"/>
          <a:ext cx="6197600" cy="4165600"/>
        </p:xfrm>
        <a:graphic>
          <a:graphicData uri="http://schemas.openxmlformats.org/presentationml/2006/ole">
            <mc:AlternateContent xmlns:mc="http://schemas.openxmlformats.org/markup-compatibility/2006">
              <mc:Choice xmlns:v="urn:schemas-microsoft-com:vml" Requires="v">
                <p:oleObj spid="_x0000_s128130" r:id="rId3" imgW="6194073" imgH="4163929" progId="Excel.Sheet.8">
                  <p:embed/>
                </p:oleObj>
              </mc:Choice>
              <mc:Fallback>
                <p:oleObj r:id="rId3" imgW="6194073" imgH="4163929" progId="Excel.Sheet.8">
                  <p:embed/>
                  <p:pic>
                    <p:nvPicPr>
                      <p:cNvPr id="0" name="Picture 5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346200"/>
                        <a:ext cx="6197600" cy="416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1163516" y="1445154"/>
            <a:ext cx="6816968" cy="3967692"/>
          </a:xfrm>
        </p:spPr>
        <p:txBody>
          <a:bodyPr/>
          <a:lstStyle>
            <a:lvl1pPr>
              <a:buNone/>
              <a:defRPr/>
            </a:lvl1pPr>
          </a:lstStyle>
          <a:p>
            <a:pPr lvl="0"/>
            <a:r>
              <a:rPr lang="en-US"/>
              <a:t>Click to edit Master text styles</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כותרת + תוכן פרוס על השקף">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228601" y="1126067"/>
            <a:ext cx="8720666" cy="4995333"/>
          </a:xfrm>
        </p:spPr>
        <p:txBody>
          <a:bodyPr/>
          <a:lstStyle>
            <a:lvl1pPr>
              <a:buNone/>
              <a:defRPr/>
            </a:lvl1pPr>
          </a:lstStyle>
          <a:p>
            <a:pPr lvl="0"/>
            <a:r>
              <a:rPr lang="en-US"/>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שקף ריק ללא טקסט">
    <p:spTree>
      <p:nvGrpSpPr>
        <p:cNvPr id="1" name=""/>
        <p:cNvGrpSpPr/>
        <p:nvPr/>
      </p:nvGrpSpPr>
      <p:grpSpPr>
        <a:xfrm>
          <a:off x="0" y="0"/>
          <a:ext cx="0" cy="0"/>
          <a:chOff x="0" y="0"/>
          <a:chExt cx="0" cy="0"/>
        </a:xfrm>
      </p:grpSpPr>
      <p:sp>
        <p:nvSpPr>
          <p:cNvPr id="2" name="Rectangle 1"/>
          <p:cNvSpPr/>
          <p:nvPr userDrawn="1"/>
        </p:nvSpPr>
        <p:spPr>
          <a:xfrm>
            <a:off x="19050" y="704850"/>
            <a:ext cx="9086850" cy="342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defTabSz="914400" fontAlgn="auto">
              <a:spcBef>
                <a:spcPts val="0"/>
              </a:spcBef>
              <a:spcAft>
                <a:spcPts val="0"/>
              </a:spcAft>
              <a:defRPr/>
            </a:pPr>
            <a:endParaRPr lang="he-IL">
              <a:solidFill>
                <a:prstClr val="white"/>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reserve="1">
  <p:cSld name="כותרת + טקסט ותוכן מחולק ל2">
    <p:spTree>
      <p:nvGrpSpPr>
        <p:cNvPr id="1" name=""/>
        <p:cNvGrpSpPr/>
        <p:nvPr/>
      </p:nvGrpSpPr>
      <p:grpSpPr>
        <a:xfrm>
          <a:off x="0" y="0"/>
          <a:ext cx="0" cy="0"/>
          <a:chOff x="0" y="0"/>
          <a:chExt cx="0" cy="0"/>
        </a:xfrm>
      </p:grpSpPr>
      <p:sp>
        <p:nvSpPr>
          <p:cNvPr id="2" name="Title 1"/>
          <p:cNvSpPr>
            <a:spLocks noGrp="1"/>
          </p:cNvSpPr>
          <p:nvPr>
            <p:ph type="title"/>
          </p:nvPr>
        </p:nvSpPr>
        <p:spPr>
          <a:xfrm>
            <a:off x="265117" y="298450"/>
            <a:ext cx="8680450" cy="439738"/>
          </a:xfrm>
        </p:spPr>
        <p:txBody>
          <a:bodyPr/>
          <a:lstStyle/>
          <a:p>
            <a:r>
              <a:rPr lang="en-US"/>
              <a:t>Click to edit Master title style</a:t>
            </a:r>
          </a:p>
        </p:txBody>
      </p:sp>
      <p:sp>
        <p:nvSpPr>
          <p:cNvPr id="3" name="Text Placeholder 2"/>
          <p:cNvSpPr>
            <a:spLocks noGrp="1"/>
          </p:cNvSpPr>
          <p:nvPr>
            <p:ph type="body" sz="half" idx="1"/>
          </p:nvPr>
        </p:nvSpPr>
        <p:spPr>
          <a:xfrm>
            <a:off x="269879"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4"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 תוכן ממורכז">
    <p:spTree>
      <p:nvGrpSpPr>
        <p:cNvPr id="1" name=""/>
        <p:cNvGrpSpPr/>
        <p:nvPr/>
      </p:nvGrpSpPr>
      <p:grpSpPr>
        <a:xfrm>
          <a:off x="0" y="0"/>
          <a:ext cx="0" cy="0"/>
          <a:chOff x="0" y="0"/>
          <a:chExt cx="0" cy="0"/>
        </a:xfrm>
      </p:grpSpPr>
      <p:graphicFrame>
        <p:nvGraphicFramePr>
          <p:cNvPr id="5" name="Chart 6"/>
          <p:cNvGraphicFramePr>
            <a:graphicFrameLocks/>
          </p:cNvGraphicFramePr>
          <p:nvPr/>
        </p:nvGraphicFramePr>
        <p:xfrm>
          <a:off x="1473200" y="1346200"/>
          <a:ext cx="6197600" cy="4165600"/>
        </p:xfrm>
        <a:graphic>
          <a:graphicData uri="http://schemas.openxmlformats.org/presentationml/2006/ole">
            <mc:AlternateContent xmlns:mc="http://schemas.openxmlformats.org/markup-compatibility/2006">
              <mc:Choice xmlns:v="urn:schemas-microsoft-com:vml" Requires="v">
                <p:oleObj spid="_x0000_s105604" r:id="rId3" imgW="6194073" imgH="4163929" progId="Excel.Sheet.8">
                  <p:embed/>
                </p:oleObj>
              </mc:Choice>
              <mc:Fallback>
                <p:oleObj r:id="rId3" imgW="6194073" imgH="4163929" progId="Excel.Sheet.8">
                  <p:embed/>
                  <p:pic>
                    <p:nvPicPr>
                      <p:cNvPr id="0" name="Picture 57"/>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346200"/>
                        <a:ext cx="6197600" cy="416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1163516" y="1445154"/>
            <a:ext cx="6816968" cy="3967692"/>
          </a:xfrm>
        </p:spPr>
        <p:txBody>
          <a:bodyPr/>
          <a:lstStyle>
            <a:lvl1pPr>
              <a:buNone/>
              <a:defRPr/>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 תוכן פרוס על השקף">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a:t>Click to edit Master title style</a:t>
            </a:r>
            <a:endParaRPr lang="en-US" dirty="0"/>
          </a:p>
        </p:txBody>
      </p:sp>
      <p:sp>
        <p:nvSpPr>
          <p:cNvPr id="4" name="Content Placeholder 2"/>
          <p:cNvSpPr>
            <a:spLocks noGrp="1"/>
          </p:cNvSpPr>
          <p:nvPr>
            <p:ph idx="1"/>
          </p:nvPr>
        </p:nvSpPr>
        <p:spPr>
          <a:xfrm>
            <a:off x="228601" y="1126067"/>
            <a:ext cx="8720666" cy="4995333"/>
          </a:xfrm>
        </p:spPr>
        <p:txBody>
          <a:bodyPr/>
          <a:lstStyle>
            <a:lvl1pPr>
              <a:buNone/>
              <a:defRPr/>
            </a:lvl1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שקף ריק ללא טקסט">
    <p:spTree>
      <p:nvGrpSpPr>
        <p:cNvPr id="1" name=""/>
        <p:cNvGrpSpPr/>
        <p:nvPr/>
      </p:nvGrpSpPr>
      <p:grpSpPr>
        <a:xfrm>
          <a:off x="0" y="0"/>
          <a:ext cx="0" cy="0"/>
          <a:chOff x="0" y="0"/>
          <a:chExt cx="0" cy="0"/>
        </a:xfrm>
      </p:grpSpPr>
      <p:sp>
        <p:nvSpPr>
          <p:cNvPr id="2" name="Rectangle 1"/>
          <p:cNvSpPr/>
          <p:nvPr userDrawn="1"/>
        </p:nvSpPr>
        <p:spPr>
          <a:xfrm>
            <a:off x="19050" y="704850"/>
            <a:ext cx="9086850" cy="342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defTabSz="914400" fontAlgn="auto">
              <a:spcBef>
                <a:spcPts val="0"/>
              </a:spcBef>
              <a:spcAft>
                <a:spcPts val="0"/>
              </a:spcAft>
              <a:defRPr/>
            </a:pPr>
            <a:endParaRPr lang="he-IL">
              <a:solidFill>
                <a:prstClr val="white"/>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כותרת + טקסט ותוכן מחולק ל2">
    <p:spTree>
      <p:nvGrpSpPr>
        <p:cNvPr id="1" name=""/>
        <p:cNvGrpSpPr/>
        <p:nvPr/>
      </p:nvGrpSpPr>
      <p:grpSpPr>
        <a:xfrm>
          <a:off x="0" y="0"/>
          <a:ext cx="0" cy="0"/>
          <a:chOff x="0" y="0"/>
          <a:chExt cx="0" cy="0"/>
        </a:xfrm>
      </p:grpSpPr>
      <p:sp>
        <p:nvSpPr>
          <p:cNvPr id="2" name="Title 1"/>
          <p:cNvSpPr>
            <a:spLocks noGrp="1"/>
          </p:cNvSpPr>
          <p:nvPr>
            <p:ph type="title"/>
          </p:nvPr>
        </p:nvSpPr>
        <p:spPr>
          <a:xfrm>
            <a:off x="265117" y="298450"/>
            <a:ext cx="8680450" cy="439738"/>
          </a:xfrm>
        </p:spPr>
        <p:txBody>
          <a:bodyPr/>
          <a:lstStyle/>
          <a:p>
            <a:r>
              <a:rPr lang="en-US"/>
              <a:t>Click to edit Master title style</a:t>
            </a:r>
          </a:p>
        </p:txBody>
      </p:sp>
      <p:sp>
        <p:nvSpPr>
          <p:cNvPr id="3" name="Text Placeholder 2"/>
          <p:cNvSpPr>
            <a:spLocks noGrp="1"/>
          </p:cNvSpPr>
          <p:nvPr>
            <p:ph type="body" sz="half" idx="1"/>
          </p:nvPr>
        </p:nvSpPr>
        <p:spPr>
          <a:xfrm>
            <a:off x="269879"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4" y="981075"/>
            <a:ext cx="4232275" cy="511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cxnSp>
        <p:nvCxnSpPr>
          <p:cNvPr id="5" name="Straight Connector 7"/>
          <p:cNvCxnSpPr/>
          <p:nvPr userDrawn="1"/>
        </p:nvCxnSpPr>
        <p:spPr>
          <a:xfrm>
            <a:off x="522289" y="2276475"/>
            <a:ext cx="8099425" cy="0"/>
          </a:xfrm>
          <a:prstGeom prst="line">
            <a:avLst/>
          </a:prstGeom>
          <a:ln>
            <a:solidFill>
              <a:srgbClr val="A65F60"/>
            </a:solidFill>
            <a:prstDash val="sysDot"/>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1412776"/>
            <a:ext cx="8229600" cy="864096"/>
          </a:xfrm>
        </p:spPr>
        <p:txBody>
          <a:bodyPr>
            <a:noAutofit/>
          </a:bodyPr>
          <a:lstStyle>
            <a:lvl1pPr algn="ctr">
              <a:defRPr sz="3000" b="1">
                <a:solidFill>
                  <a:srgbClr val="9B1718"/>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he-IL" dirty="0"/>
          </a:p>
        </p:txBody>
      </p:sp>
      <p:sp>
        <p:nvSpPr>
          <p:cNvPr id="3" name="Content Placeholder 2"/>
          <p:cNvSpPr>
            <a:spLocks noGrp="1"/>
          </p:cNvSpPr>
          <p:nvPr>
            <p:ph idx="1"/>
          </p:nvPr>
        </p:nvSpPr>
        <p:spPr>
          <a:xfrm>
            <a:off x="457200" y="3356994"/>
            <a:ext cx="8229600" cy="2769171"/>
          </a:xfrm>
        </p:spPr>
        <p:txBody>
          <a:bodyPr/>
          <a:lstStyle>
            <a:lvl1pPr>
              <a:defRPr>
                <a:solidFill>
                  <a:srgbClr val="242424"/>
                </a:solidFill>
                <a:cs typeface="+mn-cs"/>
              </a:defRPr>
            </a:lvl1pPr>
            <a:lvl2pPr>
              <a:defRPr>
                <a:solidFill>
                  <a:srgbClr val="242424"/>
                </a:solidFill>
                <a:cs typeface="+mn-cs"/>
              </a:defRPr>
            </a:lvl2pPr>
            <a:lvl3pPr>
              <a:defRPr>
                <a:solidFill>
                  <a:srgbClr val="242424"/>
                </a:solidFill>
                <a:cs typeface="+mn-cs"/>
              </a:defRPr>
            </a:lvl3pPr>
            <a:lvl4pPr>
              <a:defRPr>
                <a:solidFill>
                  <a:srgbClr val="242424"/>
                </a:solidFill>
                <a:cs typeface="+mn-cs"/>
              </a:defRPr>
            </a:lvl4pPr>
            <a:lvl5pPr>
              <a:defRPr>
                <a:solidFill>
                  <a:srgbClr val="242424"/>
                </a:solidFill>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he-IL" dirty="0"/>
          </a:p>
        </p:txBody>
      </p:sp>
      <p:sp>
        <p:nvSpPr>
          <p:cNvPr id="9" name="Text Placeholder 12"/>
          <p:cNvSpPr>
            <a:spLocks noGrp="1"/>
          </p:cNvSpPr>
          <p:nvPr>
            <p:ph type="body" sz="quarter" idx="13"/>
          </p:nvPr>
        </p:nvSpPr>
        <p:spPr>
          <a:xfrm>
            <a:off x="457200" y="2779712"/>
            <a:ext cx="8229600" cy="649288"/>
          </a:xfrm>
        </p:spPr>
        <p:txBody>
          <a:bodyPr>
            <a:noAutofit/>
          </a:bodyPr>
          <a:lstStyle>
            <a:lvl1pPr marL="0" indent="0" algn="ctr">
              <a:buNone/>
              <a:defRPr sz="2700">
                <a:solidFill>
                  <a:srgbClr val="0074B2"/>
                </a:solidFill>
                <a:latin typeface="Arial" pitchFamily="34" charset="0"/>
                <a:cs typeface="Arial" pitchFamily="34" charset="0"/>
              </a:defRPr>
            </a:lvl1pPr>
            <a:lvl3pPr marL="685800" indent="0" algn="ctr">
              <a:buNone/>
              <a:defRPr sz="2700">
                <a:solidFill>
                  <a:srgbClr val="0074B2"/>
                </a:solidFill>
                <a:latin typeface="Arial" pitchFamily="34" charset="0"/>
                <a:cs typeface="Arial" pitchFamily="34" charset="0"/>
              </a:defRPr>
            </a:lvl3pPr>
            <a:lvl4pPr marL="1028700" indent="0" algn="ctr">
              <a:buNone/>
              <a:defRPr sz="2700">
                <a:solidFill>
                  <a:srgbClr val="0074B2"/>
                </a:solidFill>
                <a:latin typeface="Arial" pitchFamily="34" charset="0"/>
                <a:cs typeface="Arial" pitchFamily="34" charset="0"/>
              </a:defRPr>
            </a:lvl4pPr>
            <a:lvl5pPr marL="1371600" indent="0" algn="ctr">
              <a:buNone/>
              <a:defRPr sz="2700">
                <a:solidFill>
                  <a:srgbClr val="0074B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Date Placeholder 3"/>
          <p:cNvSpPr>
            <a:spLocks noGrp="1"/>
          </p:cNvSpPr>
          <p:nvPr>
            <p:ph type="dt" sz="half" idx="14"/>
          </p:nvPr>
        </p:nvSpPr>
        <p:spPr>
          <a:xfrm>
            <a:off x="6457950" y="6356351"/>
            <a:ext cx="2057400" cy="365125"/>
          </a:xfrm>
          <a:prstGeom prst="rect">
            <a:avLst/>
          </a:prstGeom>
        </p:spPr>
        <p:txBody>
          <a:bodyPr/>
          <a:lstStyle>
            <a:lvl1pPr>
              <a:defRPr/>
            </a:lvl1pPr>
          </a:lstStyle>
          <a:p>
            <a:pPr defTabSz="914400">
              <a:defRPr/>
            </a:pPr>
            <a:fld id="{176EE0A2-DE6E-450C-866F-8372F216D011}" type="datetime8">
              <a:rPr lang="he-IL">
                <a:solidFill>
                  <a:srgbClr val="404040"/>
                </a:solidFill>
              </a:rPr>
              <a:pPr defTabSz="914400">
                <a:defRPr/>
              </a:pPr>
              <a:t>12 נובמבר 18</a:t>
            </a:fld>
            <a:endParaRPr lang="he-IL">
              <a:solidFill>
                <a:srgbClr val="404040"/>
              </a:solidFill>
            </a:endParaRPr>
          </a:p>
        </p:txBody>
      </p:sp>
      <p:sp>
        <p:nvSpPr>
          <p:cNvPr id="7" name="Footer Placeholder 4"/>
          <p:cNvSpPr>
            <a:spLocks noGrp="1"/>
          </p:cNvSpPr>
          <p:nvPr>
            <p:ph type="ftr" sz="quarter" idx="15"/>
          </p:nvPr>
        </p:nvSpPr>
        <p:spPr>
          <a:xfrm>
            <a:off x="3028950" y="6356351"/>
            <a:ext cx="3086100" cy="365125"/>
          </a:xfrm>
          <a:prstGeom prst="rect">
            <a:avLst/>
          </a:prstGeom>
        </p:spPr>
        <p:txBody>
          <a:bodyPr/>
          <a:lstStyle>
            <a:lvl1pPr>
              <a:defRPr/>
            </a:lvl1pPr>
          </a:lstStyle>
          <a:p>
            <a:pPr defTabSz="914400">
              <a:defRPr/>
            </a:pPr>
            <a:endParaRPr lang="he-IL">
              <a:solidFill>
                <a:srgbClr val="404040"/>
              </a:solidFill>
            </a:endParaRPr>
          </a:p>
        </p:txBody>
      </p:sp>
      <p:sp>
        <p:nvSpPr>
          <p:cNvPr id="8" name="Slide Number Placeholder 5"/>
          <p:cNvSpPr>
            <a:spLocks noGrp="1"/>
          </p:cNvSpPr>
          <p:nvPr>
            <p:ph type="sldNum" sz="quarter" idx="16"/>
          </p:nvPr>
        </p:nvSpPr>
        <p:spPr>
          <a:xfrm>
            <a:off x="628650" y="6356351"/>
            <a:ext cx="2057400" cy="365125"/>
          </a:xfrm>
          <a:prstGeom prst="rect">
            <a:avLst/>
          </a:prstGeom>
        </p:spPr>
        <p:txBody>
          <a:bodyPr/>
          <a:lstStyle>
            <a:lvl1pPr>
              <a:defRPr/>
            </a:lvl1pPr>
          </a:lstStyle>
          <a:p>
            <a:pPr defTabSz="914400">
              <a:defRPr/>
            </a:pPr>
            <a:fld id="{EC2380ED-F834-4A15-808E-9EC1EF523A27}" type="slidenum">
              <a:rPr lang="he-IL">
                <a:solidFill>
                  <a:srgbClr val="404040"/>
                </a:solidFill>
              </a:rPr>
              <a:pPr defTabSz="914400">
                <a:defRPr/>
              </a:pPr>
              <a:t>‹#›</a:t>
            </a:fld>
            <a:endParaRPr lang="he-IL">
              <a:solidFill>
                <a:srgbClr val="404040"/>
              </a:solidFill>
            </a:endParaRPr>
          </a:p>
        </p:txBody>
      </p:sp>
      <p:pic>
        <p:nvPicPr>
          <p:cNvPr id="10"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5966" y="208659"/>
            <a:ext cx="1045369"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2803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שקופית שער">
    <p:spTree>
      <p:nvGrpSpPr>
        <p:cNvPr id="1" name=""/>
        <p:cNvGrpSpPr/>
        <p:nvPr/>
      </p:nvGrpSpPr>
      <p:grpSpPr>
        <a:xfrm>
          <a:off x="0" y="0"/>
          <a:ext cx="0" cy="0"/>
          <a:chOff x="0" y="0"/>
          <a:chExt cx="0" cy="0"/>
        </a:xfrm>
      </p:grpSpPr>
      <p:grpSp>
        <p:nvGrpSpPr>
          <p:cNvPr id="4" name="Group 13"/>
          <p:cNvGrpSpPr>
            <a:grpSpLocks/>
          </p:cNvGrpSpPr>
          <p:nvPr userDrawn="1"/>
        </p:nvGrpSpPr>
        <p:grpSpPr bwMode="auto">
          <a:xfrm flipH="1">
            <a:off x="650875" y="1557338"/>
            <a:ext cx="7910513" cy="2519362"/>
            <a:chOff x="650631" y="1557338"/>
            <a:chExt cx="7910146" cy="2519362"/>
          </a:xfrm>
        </p:grpSpPr>
        <p:sp>
          <p:nvSpPr>
            <p:cNvPr id="5" name="Rectangle 2"/>
            <p:cNvSpPr>
              <a:spLocks noChangeArrowheads="1"/>
            </p:cNvSpPr>
            <p:nvPr/>
          </p:nvSpPr>
          <p:spPr bwMode="auto">
            <a:xfrm>
              <a:off x="650631" y="1557338"/>
              <a:ext cx="7908558" cy="719137"/>
            </a:xfrm>
            <a:prstGeom prst="rect">
              <a:avLst/>
            </a:prstGeom>
            <a:solidFill>
              <a:srgbClr val="B2B2B2"/>
            </a:solidFill>
            <a:ln w="9525">
              <a:noFill/>
              <a:miter lim="800000"/>
              <a:headEnd/>
              <a:tailEnd/>
            </a:ln>
          </p:spPr>
          <p:txBody>
            <a:bodyPr wrap="none" anchor="ctr"/>
            <a:lstStyle/>
            <a:p>
              <a:pPr defTabSz="914400">
                <a:defRPr/>
              </a:pPr>
              <a:endParaRPr lang="en-US">
                <a:solidFill>
                  <a:srgbClr val="000000"/>
                </a:solidFill>
              </a:endParaRPr>
            </a:p>
          </p:txBody>
        </p:sp>
        <p:sp>
          <p:nvSpPr>
            <p:cNvPr id="6" name="Rectangle 3"/>
            <p:cNvSpPr>
              <a:spLocks noChangeArrowheads="1"/>
            </p:cNvSpPr>
            <p:nvPr/>
          </p:nvSpPr>
          <p:spPr bwMode="auto">
            <a:xfrm>
              <a:off x="650631" y="2222500"/>
              <a:ext cx="7910146" cy="1854200"/>
            </a:xfrm>
            <a:prstGeom prst="rect">
              <a:avLst/>
            </a:prstGeom>
            <a:solidFill>
              <a:srgbClr val="003366"/>
            </a:solidFill>
            <a:ln w="9525">
              <a:noFill/>
              <a:miter lim="800000"/>
              <a:headEnd/>
              <a:tailEnd/>
            </a:ln>
          </p:spPr>
          <p:txBody>
            <a:bodyPr wrap="none" anchor="ctr"/>
            <a:lstStyle/>
            <a:p>
              <a:pPr defTabSz="914400">
                <a:defRPr/>
              </a:pPr>
              <a:endParaRPr lang="en-US">
                <a:solidFill>
                  <a:srgbClr val="000000"/>
                </a:solidFill>
              </a:endParaRPr>
            </a:p>
          </p:txBody>
        </p:sp>
        <p:sp>
          <p:nvSpPr>
            <p:cNvPr id="7" name="Rectangle 7"/>
            <p:cNvSpPr>
              <a:spLocks noChangeArrowheads="1"/>
            </p:cNvSpPr>
            <p:nvPr/>
          </p:nvSpPr>
          <p:spPr bwMode="auto">
            <a:xfrm>
              <a:off x="650631" y="1557338"/>
              <a:ext cx="930232" cy="665162"/>
            </a:xfrm>
            <a:prstGeom prst="rect">
              <a:avLst/>
            </a:prstGeom>
            <a:solidFill>
              <a:srgbClr val="FF9900"/>
            </a:solidFill>
            <a:ln w="9525">
              <a:noFill/>
              <a:miter lim="800000"/>
              <a:headEnd/>
              <a:tailEnd/>
            </a:ln>
          </p:spPr>
          <p:txBody>
            <a:bodyPr wrap="none" anchor="ctr"/>
            <a:lstStyle/>
            <a:p>
              <a:pPr defTabSz="914400">
                <a:defRPr/>
              </a:pPr>
              <a:endParaRPr lang="en-US">
                <a:solidFill>
                  <a:srgbClr val="000000"/>
                </a:solidFill>
              </a:endParaRPr>
            </a:p>
          </p:txBody>
        </p:sp>
      </p:grpSp>
      <p:sp>
        <p:nvSpPr>
          <p:cNvPr id="961540" name="Rectangle 4"/>
          <p:cNvSpPr>
            <a:spLocks noGrp="1" noChangeArrowheads="1"/>
          </p:cNvSpPr>
          <p:nvPr>
            <p:ph type="subTitle" idx="1"/>
          </p:nvPr>
        </p:nvSpPr>
        <p:spPr>
          <a:xfrm>
            <a:off x="716574" y="2293943"/>
            <a:ext cx="7832480" cy="1639887"/>
          </a:xfrm>
        </p:spPr>
        <p:txBody>
          <a:bodyPr anchor="ctr" anchorCtr="1"/>
          <a:lstStyle>
            <a:lvl1pPr marL="0" indent="0">
              <a:buFont typeface="Wingdings" pitchFamily="2" charset="2"/>
              <a:buNone/>
              <a:defRPr sz="2000" b="1">
                <a:solidFill>
                  <a:schemeClr val="bg1"/>
                </a:solidFill>
              </a:defRPr>
            </a:lvl1pPr>
          </a:lstStyle>
          <a:p>
            <a:r>
              <a:rPr lang="en-US"/>
              <a:t>Click to edit Master subtitle style</a:t>
            </a:r>
          </a:p>
        </p:txBody>
      </p:sp>
      <p:sp>
        <p:nvSpPr>
          <p:cNvPr id="961542" name="Rectangle 6"/>
          <p:cNvSpPr>
            <a:spLocks noGrp="1" noChangeArrowheads="1"/>
          </p:cNvSpPr>
          <p:nvPr>
            <p:ph type="ctrTitle"/>
          </p:nvPr>
        </p:nvSpPr>
        <p:spPr>
          <a:xfrm>
            <a:off x="647701" y="1643064"/>
            <a:ext cx="7010400" cy="501676"/>
          </a:xfrm>
        </p:spPr>
        <p:txBody>
          <a:bodyPr/>
          <a:lstStyle>
            <a:lvl1pPr algn="ctr">
              <a:defRPr sz="2800"/>
            </a:lvl1pPr>
          </a:lstStyle>
          <a:p>
            <a:r>
              <a:rPr lang="en-US"/>
              <a:t>Click to edit Master title style</a:t>
            </a:r>
            <a:endParaRPr lang="en-US" dirty="0"/>
          </a:p>
        </p:txBody>
      </p:sp>
      <p:sp>
        <p:nvSpPr>
          <p:cNvPr id="8" name="Date Placeholder 3"/>
          <p:cNvSpPr>
            <a:spLocks noGrp="1"/>
          </p:cNvSpPr>
          <p:nvPr userDrawn="1">
            <p:ph type="dt" sz="half" idx="10"/>
          </p:nvPr>
        </p:nvSpPr>
        <p:spPr>
          <a:xfrm>
            <a:off x="0" y="6457950"/>
            <a:ext cx="9144000" cy="365125"/>
          </a:xfrm>
          <a:prstGeom prst="rect">
            <a:avLst/>
          </a:prstGeom>
        </p:spPr>
        <p:txBody>
          <a:bodyPr vert="horz" wrap="square" lIns="91440" tIns="45720" rIns="91440" bIns="45720" numCol="1" anchor="t" anchorCtr="0" compatLnSpc="1">
            <a:prstTxWarp prst="textNoShape">
              <a:avLst/>
            </a:prstTxWarp>
          </a:bodyPr>
          <a:lstStyle>
            <a:lvl1pPr algn="ctr">
              <a:defRPr sz="1200">
                <a:solidFill>
                  <a:srgbClr val="404040"/>
                </a:solidFill>
              </a:defRPr>
            </a:lvl1pPr>
          </a:lstStyle>
          <a:p>
            <a:pPr>
              <a:defRPr/>
            </a:pPr>
            <a:fld id="{C22E0AE5-FF7B-401D-B7F7-CC973FD8CC72}" type="datetime13">
              <a:rPr lang="he-IL"/>
              <a:pPr>
                <a:defRPr/>
              </a:pPr>
              <a:t>12.11.2018</a:t>
            </a:fld>
            <a:endParaRPr lang="he-IL"/>
          </a:p>
        </p:txBody>
      </p:sp>
    </p:spTree>
  </p:cSld>
  <p:clrMapOvr>
    <a:masterClrMapping/>
  </p:clrMapOvr>
  <p:hf sldNum="0"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bwMode="auto">
          <a:xfrm>
            <a:off x="312738" y="12700"/>
            <a:ext cx="868045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br>
              <a:rPr lang="he-IL"/>
            </a:br>
            <a:r>
              <a:rPr lang="he-IL"/>
              <a:t>לחץ כדי לערוך סגנון כותרת של תבנית בסיס</a:t>
            </a:r>
          </a:p>
        </p:txBody>
      </p:sp>
      <p:sp>
        <p:nvSpPr>
          <p:cNvPr id="9219" name="Rectangle 4"/>
          <p:cNvSpPr>
            <a:spLocks noGrp="1" noChangeArrowheads="1"/>
          </p:cNvSpPr>
          <p:nvPr>
            <p:ph type="body" idx="1"/>
          </p:nvPr>
        </p:nvSpPr>
        <p:spPr bwMode="auto">
          <a:xfrm>
            <a:off x="296863" y="1133475"/>
            <a:ext cx="8345487" cy="5111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3076" name="Line 5"/>
          <p:cNvSpPr>
            <a:spLocks noChangeShapeType="1"/>
          </p:cNvSpPr>
          <p:nvPr/>
        </p:nvSpPr>
        <p:spPr bwMode="auto">
          <a:xfrm>
            <a:off x="179388" y="850900"/>
            <a:ext cx="8785225" cy="0"/>
          </a:xfrm>
          <a:prstGeom prst="line">
            <a:avLst/>
          </a:prstGeom>
          <a:noFill/>
          <a:ln w="9525">
            <a:solidFill>
              <a:srgbClr val="333333"/>
            </a:solidFill>
            <a:round/>
            <a:headEnd/>
            <a:tailEnd/>
          </a:ln>
        </p:spPr>
        <p:txBody>
          <a:bodyPr/>
          <a:lstStyle/>
          <a:p>
            <a:pPr>
              <a:defRPr/>
            </a:pPr>
            <a:endParaRPr lang="he-IL"/>
          </a:p>
        </p:txBody>
      </p:sp>
      <p:sp>
        <p:nvSpPr>
          <p:cNvPr id="3077" name="Rectangle 6"/>
          <p:cNvSpPr>
            <a:spLocks noChangeArrowheads="1"/>
          </p:cNvSpPr>
          <p:nvPr/>
        </p:nvSpPr>
        <p:spPr bwMode="auto">
          <a:xfrm>
            <a:off x="109538" y="6630988"/>
            <a:ext cx="336550" cy="228600"/>
          </a:xfrm>
          <a:prstGeom prst="rect">
            <a:avLst/>
          </a:prstGeom>
          <a:noFill/>
          <a:ln w="9525">
            <a:noFill/>
            <a:miter lim="800000"/>
            <a:headEnd/>
            <a:tailEnd/>
          </a:ln>
        </p:spPr>
        <p:txBody>
          <a:bodyPr wrap="none" lIns="96655" tIns="48328" rIns="96655" bIns="48328">
            <a:spAutoFit/>
          </a:bodyPr>
          <a:lstStyle/>
          <a:p>
            <a:pPr defTabSz="966788" eaLnBrk="0" hangingPunct="0">
              <a:lnSpc>
                <a:spcPct val="95000"/>
              </a:lnSpc>
              <a:defRPr/>
            </a:pPr>
            <a:fld id="{585DC04D-A319-4A81-B3CC-F06CABB28B1C}" type="slidenum">
              <a:rPr lang="he-IL" sz="900">
                <a:solidFill>
                  <a:srgbClr val="404040"/>
                </a:solidFill>
              </a:rPr>
              <a:pPr defTabSz="966788" eaLnBrk="0" hangingPunct="0">
                <a:lnSpc>
                  <a:spcPct val="95000"/>
                </a:lnSpc>
                <a:defRPr/>
              </a:pPr>
              <a:t>‹#›</a:t>
            </a:fld>
            <a:endParaRPr lang="en-US" sz="900">
              <a:solidFill>
                <a:srgbClr val="404040"/>
              </a:solidFill>
            </a:endParaRPr>
          </a:p>
        </p:txBody>
      </p:sp>
      <p:sp>
        <p:nvSpPr>
          <p:cNvPr id="3078" name="Line 7"/>
          <p:cNvSpPr>
            <a:spLocks noChangeShapeType="1"/>
          </p:cNvSpPr>
          <p:nvPr/>
        </p:nvSpPr>
        <p:spPr bwMode="auto">
          <a:xfrm>
            <a:off x="214313" y="6375400"/>
            <a:ext cx="8786812" cy="0"/>
          </a:xfrm>
          <a:prstGeom prst="line">
            <a:avLst/>
          </a:prstGeom>
          <a:noFill/>
          <a:ln w="9525">
            <a:solidFill>
              <a:srgbClr val="333333"/>
            </a:solidFill>
            <a:round/>
            <a:headEnd/>
            <a:tailEnd/>
          </a:ln>
        </p:spPr>
        <p:txBody>
          <a:bodyPr/>
          <a:lstStyle/>
          <a:p>
            <a:pPr>
              <a:defRPr/>
            </a:pPr>
            <a:endParaRPr lang="he-IL"/>
          </a:p>
        </p:txBody>
      </p:sp>
      <p:pic>
        <p:nvPicPr>
          <p:cNvPr id="9224" name="Picture 8" descr="http://www.justice.gov.il/SiteCollectionImages/Units_Logos/ApotroposKlali.png"/>
          <p:cNvPicPr>
            <a:picLocks noChangeAspect="1" noChangeArrowheads="1"/>
          </p:cNvPicPr>
          <p:nvPr/>
        </p:nvPicPr>
        <p:blipFill>
          <a:blip r:embed="rId10" cstate="print"/>
          <a:srcRect/>
          <a:stretch>
            <a:fillRect/>
          </a:stretch>
        </p:blipFill>
        <p:spPr bwMode="auto">
          <a:xfrm>
            <a:off x="6835416" y="6446361"/>
            <a:ext cx="2232381" cy="301517"/>
          </a:xfrm>
          <a:prstGeom prst="rect">
            <a:avLst/>
          </a:prstGeom>
          <a:noFill/>
        </p:spPr>
      </p:pic>
    </p:spTree>
  </p:cSld>
  <p:clrMap bg1="lt1" tx1="dk1" bg2="lt2" tx2="dk2" accent1="accent1" accent2="accent2" accent3="accent3" accent4="accent4" accent5="accent5" accent6="accent6" hlink="hlink" folHlink="folHlink"/>
  <p:sldLayoutIdLst>
    <p:sldLayoutId id="2147484154" r:id="rId1"/>
    <p:sldLayoutId id="2147484132" r:id="rId2"/>
    <p:sldLayoutId id="2147484133" r:id="rId3"/>
    <p:sldLayoutId id="2147484155" r:id="rId4"/>
    <p:sldLayoutId id="2147484134" r:id="rId5"/>
    <p:sldLayoutId id="2147484156" r:id="rId6"/>
    <p:sldLayoutId id="2147484135" r:id="rId7"/>
    <p:sldLayoutId id="2147484173" r:id="rId8"/>
  </p:sldLayoutIdLst>
  <p:hf hdr="0"/>
  <p:txStyles>
    <p:titleStyle>
      <a:lvl1pPr algn="r" rtl="1" eaLnBrk="0" fontAlgn="base" hangingPunct="0">
        <a:spcBef>
          <a:spcPct val="0"/>
        </a:spcBef>
        <a:spcAft>
          <a:spcPct val="0"/>
        </a:spcAft>
        <a:defRPr sz="2400" b="1">
          <a:solidFill>
            <a:srgbClr val="003366"/>
          </a:solidFill>
          <a:latin typeface="+mj-lt"/>
          <a:ea typeface="+mj-ea"/>
          <a:cs typeface="Arial" pitchFamily="34" charset="0"/>
        </a:defRPr>
      </a:lvl1pPr>
      <a:lvl2pPr algn="r" rtl="1" eaLnBrk="0" fontAlgn="base" hangingPunct="0">
        <a:spcBef>
          <a:spcPct val="0"/>
        </a:spcBef>
        <a:spcAft>
          <a:spcPct val="0"/>
        </a:spcAft>
        <a:defRPr sz="2400" b="1">
          <a:solidFill>
            <a:srgbClr val="003366"/>
          </a:solidFill>
          <a:latin typeface="Arial" charset="0"/>
          <a:cs typeface="Arial" charset="0"/>
        </a:defRPr>
      </a:lvl2pPr>
      <a:lvl3pPr algn="r" rtl="1" eaLnBrk="0" fontAlgn="base" hangingPunct="0">
        <a:spcBef>
          <a:spcPct val="0"/>
        </a:spcBef>
        <a:spcAft>
          <a:spcPct val="0"/>
        </a:spcAft>
        <a:defRPr sz="2400" b="1">
          <a:solidFill>
            <a:srgbClr val="003366"/>
          </a:solidFill>
          <a:latin typeface="Arial" charset="0"/>
          <a:cs typeface="Arial" charset="0"/>
        </a:defRPr>
      </a:lvl3pPr>
      <a:lvl4pPr algn="r" rtl="1" eaLnBrk="0" fontAlgn="base" hangingPunct="0">
        <a:spcBef>
          <a:spcPct val="0"/>
        </a:spcBef>
        <a:spcAft>
          <a:spcPct val="0"/>
        </a:spcAft>
        <a:defRPr sz="2400" b="1">
          <a:solidFill>
            <a:srgbClr val="003366"/>
          </a:solidFill>
          <a:latin typeface="Arial" charset="0"/>
          <a:cs typeface="Arial" charset="0"/>
        </a:defRPr>
      </a:lvl4pPr>
      <a:lvl5pPr algn="r" rtl="1" eaLnBrk="0" fontAlgn="base" hangingPunct="0">
        <a:spcBef>
          <a:spcPct val="0"/>
        </a:spcBef>
        <a:spcAft>
          <a:spcPct val="0"/>
        </a:spcAft>
        <a:defRPr sz="2400" b="1">
          <a:solidFill>
            <a:srgbClr val="003366"/>
          </a:solidFill>
          <a:latin typeface="Arial" charset="0"/>
          <a:cs typeface="Arial" charset="0"/>
        </a:defRPr>
      </a:lvl5pPr>
      <a:lvl6pPr marL="457200" algn="r" rtl="1" eaLnBrk="1" fontAlgn="base" hangingPunct="1">
        <a:lnSpc>
          <a:spcPct val="95000"/>
        </a:lnSpc>
        <a:spcBef>
          <a:spcPct val="0"/>
        </a:spcBef>
        <a:spcAft>
          <a:spcPct val="0"/>
        </a:spcAft>
        <a:defRPr sz="2400" b="1">
          <a:solidFill>
            <a:srgbClr val="003366"/>
          </a:solidFill>
          <a:latin typeface="Arial" charset="0"/>
          <a:cs typeface="Arial" charset="0"/>
        </a:defRPr>
      </a:lvl6pPr>
      <a:lvl7pPr marL="914400" algn="r" rtl="1" eaLnBrk="1" fontAlgn="base" hangingPunct="1">
        <a:lnSpc>
          <a:spcPct val="95000"/>
        </a:lnSpc>
        <a:spcBef>
          <a:spcPct val="0"/>
        </a:spcBef>
        <a:spcAft>
          <a:spcPct val="0"/>
        </a:spcAft>
        <a:defRPr sz="2400" b="1">
          <a:solidFill>
            <a:srgbClr val="003366"/>
          </a:solidFill>
          <a:latin typeface="Arial" charset="0"/>
          <a:cs typeface="Arial" charset="0"/>
        </a:defRPr>
      </a:lvl7pPr>
      <a:lvl8pPr marL="1371600" algn="r" rtl="1" eaLnBrk="1" fontAlgn="base" hangingPunct="1">
        <a:lnSpc>
          <a:spcPct val="95000"/>
        </a:lnSpc>
        <a:spcBef>
          <a:spcPct val="0"/>
        </a:spcBef>
        <a:spcAft>
          <a:spcPct val="0"/>
        </a:spcAft>
        <a:defRPr sz="2400" b="1">
          <a:solidFill>
            <a:srgbClr val="003366"/>
          </a:solidFill>
          <a:latin typeface="Arial" charset="0"/>
          <a:cs typeface="Arial" charset="0"/>
        </a:defRPr>
      </a:lvl8pPr>
      <a:lvl9pPr marL="1828800" algn="r" rtl="1" eaLnBrk="1" fontAlgn="base" hangingPunct="1">
        <a:lnSpc>
          <a:spcPct val="95000"/>
        </a:lnSpc>
        <a:spcBef>
          <a:spcPct val="0"/>
        </a:spcBef>
        <a:spcAft>
          <a:spcPct val="0"/>
        </a:spcAft>
        <a:defRPr sz="2400" b="1">
          <a:solidFill>
            <a:srgbClr val="003366"/>
          </a:solidFill>
          <a:latin typeface="Arial" charset="0"/>
          <a:cs typeface="Arial" charset="0"/>
        </a:defRPr>
      </a:lvl9pPr>
    </p:titleStyle>
    <p:bodyStyle>
      <a:lvl1pPr marL="355600" indent="-355600"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ea typeface="+mn-ea"/>
          <a:cs typeface="Arial" pitchFamily="34" charset="0"/>
        </a:defRPr>
      </a:lvl1pPr>
      <a:lvl2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2pPr>
      <a:lvl3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3pPr>
      <a:lvl4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4pPr>
      <a:lvl5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5pPr>
      <a:lvl6pPr marL="25146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6pPr>
      <a:lvl7pPr marL="29718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7pPr>
      <a:lvl8pPr marL="34290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8pPr>
      <a:lvl9pPr marL="38862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bwMode="auto">
          <a:xfrm>
            <a:off x="312738" y="12700"/>
            <a:ext cx="868045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br>
              <a:rPr lang="he-IL"/>
            </a:br>
            <a:r>
              <a:rPr lang="he-IL"/>
              <a:t>לחץ כדי לערוך סגנון כותרת של תבנית בסיס</a:t>
            </a:r>
          </a:p>
        </p:txBody>
      </p:sp>
      <p:sp>
        <p:nvSpPr>
          <p:cNvPr id="11267" name="Rectangle 4"/>
          <p:cNvSpPr>
            <a:spLocks noGrp="1" noChangeArrowheads="1"/>
          </p:cNvSpPr>
          <p:nvPr>
            <p:ph type="body" idx="1"/>
          </p:nvPr>
        </p:nvSpPr>
        <p:spPr bwMode="auto">
          <a:xfrm>
            <a:off x="296863" y="1133475"/>
            <a:ext cx="8345487" cy="5111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124" name="Line 5"/>
          <p:cNvSpPr>
            <a:spLocks noChangeShapeType="1"/>
          </p:cNvSpPr>
          <p:nvPr/>
        </p:nvSpPr>
        <p:spPr bwMode="auto">
          <a:xfrm>
            <a:off x="179388" y="850900"/>
            <a:ext cx="8785225" cy="0"/>
          </a:xfrm>
          <a:prstGeom prst="line">
            <a:avLst/>
          </a:prstGeom>
          <a:noFill/>
          <a:ln w="9525">
            <a:solidFill>
              <a:srgbClr val="333333"/>
            </a:solidFill>
            <a:round/>
            <a:headEnd/>
            <a:tailEnd/>
          </a:ln>
        </p:spPr>
        <p:txBody>
          <a:bodyPr/>
          <a:lstStyle/>
          <a:p>
            <a:pPr>
              <a:defRPr/>
            </a:pPr>
            <a:endParaRPr lang="he-IL"/>
          </a:p>
        </p:txBody>
      </p:sp>
      <p:sp>
        <p:nvSpPr>
          <p:cNvPr id="5125" name="Rectangle 6"/>
          <p:cNvSpPr>
            <a:spLocks noChangeArrowheads="1"/>
          </p:cNvSpPr>
          <p:nvPr/>
        </p:nvSpPr>
        <p:spPr bwMode="auto">
          <a:xfrm>
            <a:off x="109538" y="6630988"/>
            <a:ext cx="336550" cy="228600"/>
          </a:xfrm>
          <a:prstGeom prst="rect">
            <a:avLst/>
          </a:prstGeom>
          <a:noFill/>
          <a:ln w="9525">
            <a:noFill/>
            <a:miter lim="800000"/>
            <a:headEnd/>
            <a:tailEnd/>
          </a:ln>
        </p:spPr>
        <p:txBody>
          <a:bodyPr wrap="none" lIns="96655" tIns="48328" rIns="96655" bIns="48328">
            <a:spAutoFit/>
          </a:bodyPr>
          <a:lstStyle/>
          <a:p>
            <a:pPr defTabSz="966788" eaLnBrk="0" hangingPunct="0">
              <a:lnSpc>
                <a:spcPct val="95000"/>
              </a:lnSpc>
              <a:defRPr/>
            </a:pPr>
            <a:fld id="{9680EC47-BA03-47E3-A099-D83C461A000A}" type="slidenum">
              <a:rPr lang="he-IL" sz="900">
                <a:solidFill>
                  <a:srgbClr val="404040"/>
                </a:solidFill>
              </a:rPr>
              <a:pPr defTabSz="966788" eaLnBrk="0" hangingPunct="0">
                <a:lnSpc>
                  <a:spcPct val="95000"/>
                </a:lnSpc>
                <a:defRPr/>
              </a:pPr>
              <a:t>‹#›</a:t>
            </a:fld>
            <a:endParaRPr lang="en-US" sz="900">
              <a:solidFill>
                <a:srgbClr val="404040"/>
              </a:solidFill>
            </a:endParaRPr>
          </a:p>
        </p:txBody>
      </p:sp>
      <p:sp>
        <p:nvSpPr>
          <p:cNvPr id="5126" name="Line 7"/>
          <p:cNvSpPr>
            <a:spLocks noChangeShapeType="1"/>
          </p:cNvSpPr>
          <p:nvPr/>
        </p:nvSpPr>
        <p:spPr bwMode="auto">
          <a:xfrm>
            <a:off x="214313" y="6375400"/>
            <a:ext cx="8786812" cy="0"/>
          </a:xfrm>
          <a:prstGeom prst="line">
            <a:avLst/>
          </a:prstGeom>
          <a:noFill/>
          <a:ln w="9525">
            <a:solidFill>
              <a:srgbClr val="333333"/>
            </a:solidFill>
            <a:round/>
            <a:headEnd/>
            <a:tailEnd/>
          </a:ln>
        </p:spPr>
        <p:txBody>
          <a:bodyPr/>
          <a:lstStyle/>
          <a:p>
            <a:pPr>
              <a:defRPr/>
            </a:pPr>
            <a:endParaRPr lang="he-IL"/>
          </a:p>
        </p:txBody>
      </p:sp>
      <p:pic>
        <p:nvPicPr>
          <p:cNvPr id="7" name="Picture 8" descr="http://www.justice.gov.il/SiteCollectionImages/Units_Logos/ApotroposKlali.png"/>
          <p:cNvPicPr>
            <a:picLocks noChangeAspect="1" noChangeArrowheads="1"/>
          </p:cNvPicPr>
          <p:nvPr/>
        </p:nvPicPr>
        <p:blipFill>
          <a:blip r:embed="rId9" cstate="print"/>
          <a:srcRect/>
          <a:stretch>
            <a:fillRect/>
          </a:stretch>
        </p:blipFill>
        <p:spPr bwMode="auto">
          <a:xfrm>
            <a:off x="6835416" y="6446361"/>
            <a:ext cx="2232381" cy="301517"/>
          </a:xfrm>
          <a:prstGeom prst="rect">
            <a:avLst/>
          </a:prstGeom>
          <a:noFill/>
        </p:spPr>
      </p:pic>
    </p:spTree>
  </p:cSld>
  <p:clrMap bg1="lt1" tx1="dk1" bg2="lt2" tx2="dk2" accent1="accent1" accent2="accent2" accent3="accent3" accent4="accent4" accent5="accent5" accent6="accent6" hlink="hlink" folHlink="folHlink"/>
  <p:sldLayoutIdLst>
    <p:sldLayoutId id="2147484161" r:id="rId1"/>
    <p:sldLayoutId id="2147484137" r:id="rId2"/>
    <p:sldLayoutId id="2147484138" r:id="rId3"/>
    <p:sldLayoutId id="2147484162" r:id="rId4"/>
    <p:sldLayoutId id="2147484139" r:id="rId5"/>
    <p:sldLayoutId id="2147484163" r:id="rId6"/>
    <p:sldLayoutId id="2147484140" r:id="rId7"/>
  </p:sldLayoutIdLst>
  <p:hf hdr="0"/>
  <p:txStyles>
    <p:titleStyle>
      <a:lvl1pPr algn="r" rtl="1" eaLnBrk="0" fontAlgn="base" hangingPunct="0">
        <a:spcBef>
          <a:spcPct val="0"/>
        </a:spcBef>
        <a:spcAft>
          <a:spcPct val="0"/>
        </a:spcAft>
        <a:defRPr sz="2400" b="1">
          <a:solidFill>
            <a:srgbClr val="003366"/>
          </a:solidFill>
          <a:latin typeface="+mj-lt"/>
          <a:ea typeface="+mj-ea"/>
          <a:cs typeface="+mj-cs"/>
        </a:defRPr>
      </a:lvl1pPr>
      <a:lvl2pPr algn="r" rtl="1" eaLnBrk="0" fontAlgn="base" hangingPunct="0">
        <a:spcBef>
          <a:spcPct val="0"/>
        </a:spcBef>
        <a:spcAft>
          <a:spcPct val="0"/>
        </a:spcAft>
        <a:defRPr sz="2400" b="1">
          <a:solidFill>
            <a:srgbClr val="003366"/>
          </a:solidFill>
          <a:latin typeface="Arial" charset="0"/>
          <a:cs typeface="Arial" charset="0"/>
        </a:defRPr>
      </a:lvl2pPr>
      <a:lvl3pPr algn="r" rtl="1" eaLnBrk="0" fontAlgn="base" hangingPunct="0">
        <a:spcBef>
          <a:spcPct val="0"/>
        </a:spcBef>
        <a:spcAft>
          <a:spcPct val="0"/>
        </a:spcAft>
        <a:defRPr sz="2400" b="1">
          <a:solidFill>
            <a:srgbClr val="003366"/>
          </a:solidFill>
          <a:latin typeface="Arial" charset="0"/>
          <a:cs typeface="Arial" charset="0"/>
        </a:defRPr>
      </a:lvl3pPr>
      <a:lvl4pPr algn="r" rtl="1" eaLnBrk="0" fontAlgn="base" hangingPunct="0">
        <a:spcBef>
          <a:spcPct val="0"/>
        </a:spcBef>
        <a:spcAft>
          <a:spcPct val="0"/>
        </a:spcAft>
        <a:defRPr sz="2400" b="1">
          <a:solidFill>
            <a:srgbClr val="003366"/>
          </a:solidFill>
          <a:latin typeface="Arial" charset="0"/>
          <a:cs typeface="Arial" charset="0"/>
        </a:defRPr>
      </a:lvl4pPr>
      <a:lvl5pPr algn="r" rtl="1" eaLnBrk="0" fontAlgn="base" hangingPunct="0">
        <a:spcBef>
          <a:spcPct val="0"/>
        </a:spcBef>
        <a:spcAft>
          <a:spcPct val="0"/>
        </a:spcAft>
        <a:defRPr sz="2400" b="1">
          <a:solidFill>
            <a:srgbClr val="003366"/>
          </a:solidFill>
          <a:latin typeface="Arial" charset="0"/>
          <a:cs typeface="Arial" charset="0"/>
        </a:defRPr>
      </a:lvl5pPr>
      <a:lvl6pPr marL="457200" algn="r" rtl="1" eaLnBrk="1" fontAlgn="base" hangingPunct="1">
        <a:lnSpc>
          <a:spcPct val="95000"/>
        </a:lnSpc>
        <a:spcBef>
          <a:spcPct val="0"/>
        </a:spcBef>
        <a:spcAft>
          <a:spcPct val="0"/>
        </a:spcAft>
        <a:defRPr sz="2400" b="1">
          <a:solidFill>
            <a:srgbClr val="003366"/>
          </a:solidFill>
          <a:latin typeface="Arial" charset="0"/>
          <a:cs typeface="Arial" charset="0"/>
        </a:defRPr>
      </a:lvl6pPr>
      <a:lvl7pPr marL="914400" algn="r" rtl="1" eaLnBrk="1" fontAlgn="base" hangingPunct="1">
        <a:lnSpc>
          <a:spcPct val="95000"/>
        </a:lnSpc>
        <a:spcBef>
          <a:spcPct val="0"/>
        </a:spcBef>
        <a:spcAft>
          <a:spcPct val="0"/>
        </a:spcAft>
        <a:defRPr sz="2400" b="1">
          <a:solidFill>
            <a:srgbClr val="003366"/>
          </a:solidFill>
          <a:latin typeface="Arial" charset="0"/>
          <a:cs typeface="Arial" charset="0"/>
        </a:defRPr>
      </a:lvl7pPr>
      <a:lvl8pPr marL="1371600" algn="r" rtl="1" eaLnBrk="1" fontAlgn="base" hangingPunct="1">
        <a:lnSpc>
          <a:spcPct val="95000"/>
        </a:lnSpc>
        <a:spcBef>
          <a:spcPct val="0"/>
        </a:spcBef>
        <a:spcAft>
          <a:spcPct val="0"/>
        </a:spcAft>
        <a:defRPr sz="2400" b="1">
          <a:solidFill>
            <a:srgbClr val="003366"/>
          </a:solidFill>
          <a:latin typeface="Arial" charset="0"/>
          <a:cs typeface="Arial" charset="0"/>
        </a:defRPr>
      </a:lvl8pPr>
      <a:lvl9pPr marL="1828800" algn="r" rtl="1" eaLnBrk="1" fontAlgn="base" hangingPunct="1">
        <a:lnSpc>
          <a:spcPct val="95000"/>
        </a:lnSpc>
        <a:spcBef>
          <a:spcPct val="0"/>
        </a:spcBef>
        <a:spcAft>
          <a:spcPct val="0"/>
        </a:spcAft>
        <a:defRPr sz="2400" b="1">
          <a:solidFill>
            <a:srgbClr val="003366"/>
          </a:solidFill>
          <a:latin typeface="Arial" charset="0"/>
          <a:cs typeface="Arial" charset="0"/>
        </a:defRPr>
      </a:lvl9pPr>
    </p:titleStyle>
    <p:bodyStyle>
      <a:lvl1pPr marL="355600" indent="-355600"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ea typeface="+mn-ea"/>
          <a:cs typeface="+mn-cs"/>
        </a:defRPr>
      </a:lvl1pPr>
      <a:lvl2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2pPr>
      <a:lvl3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3pPr>
      <a:lvl4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4pPr>
      <a:lvl5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5pPr>
      <a:lvl6pPr marL="25146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6pPr>
      <a:lvl7pPr marL="29718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7pPr>
      <a:lvl8pPr marL="34290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8pPr>
      <a:lvl9pPr marL="38862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3"/>
          <p:cNvSpPr>
            <a:spLocks noGrp="1" noChangeArrowheads="1"/>
          </p:cNvSpPr>
          <p:nvPr>
            <p:ph type="title"/>
          </p:nvPr>
        </p:nvSpPr>
        <p:spPr bwMode="auto">
          <a:xfrm>
            <a:off x="312738" y="12700"/>
            <a:ext cx="868045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br>
              <a:rPr lang="he-IL"/>
            </a:br>
            <a:r>
              <a:rPr lang="he-IL"/>
              <a:t>לחץ כדי לערוך סגנון כותרת של תבנית בסיס</a:t>
            </a:r>
          </a:p>
        </p:txBody>
      </p:sp>
      <p:sp>
        <p:nvSpPr>
          <p:cNvPr id="12291" name="Rectangle 4"/>
          <p:cNvSpPr>
            <a:spLocks noGrp="1" noChangeArrowheads="1"/>
          </p:cNvSpPr>
          <p:nvPr>
            <p:ph type="body" idx="1"/>
          </p:nvPr>
        </p:nvSpPr>
        <p:spPr bwMode="auto">
          <a:xfrm>
            <a:off x="296863" y="1133475"/>
            <a:ext cx="8345487" cy="5111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148" name="Line 5"/>
          <p:cNvSpPr>
            <a:spLocks noChangeShapeType="1"/>
          </p:cNvSpPr>
          <p:nvPr/>
        </p:nvSpPr>
        <p:spPr bwMode="auto">
          <a:xfrm>
            <a:off x="179388" y="850900"/>
            <a:ext cx="8785225" cy="0"/>
          </a:xfrm>
          <a:prstGeom prst="line">
            <a:avLst/>
          </a:prstGeom>
          <a:noFill/>
          <a:ln w="9525">
            <a:solidFill>
              <a:srgbClr val="333333"/>
            </a:solidFill>
            <a:round/>
            <a:headEnd/>
            <a:tailEnd/>
          </a:ln>
        </p:spPr>
        <p:txBody>
          <a:bodyPr/>
          <a:lstStyle/>
          <a:p>
            <a:pPr>
              <a:defRPr/>
            </a:pPr>
            <a:endParaRPr lang="he-IL"/>
          </a:p>
        </p:txBody>
      </p:sp>
      <p:sp>
        <p:nvSpPr>
          <p:cNvPr id="6149" name="Rectangle 6"/>
          <p:cNvSpPr>
            <a:spLocks noChangeArrowheads="1"/>
          </p:cNvSpPr>
          <p:nvPr/>
        </p:nvSpPr>
        <p:spPr bwMode="auto">
          <a:xfrm>
            <a:off x="109538" y="6630988"/>
            <a:ext cx="336550" cy="228600"/>
          </a:xfrm>
          <a:prstGeom prst="rect">
            <a:avLst/>
          </a:prstGeom>
          <a:noFill/>
          <a:ln w="9525">
            <a:noFill/>
            <a:miter lim="800000"/>
            <a:headEnd/>
            <a:tailEnd/>
          </a:ln>
        </p:spPr>
        <p:txBody>
          <a:bodyPr wrap="none" lIns="96655" tIns="48328" rIns="96655" bIns="48328">
            <a:spAutoFit/>
          </a:bodyPr>
          <a:lstStyle/>
          <a:p>
            <a:pPr defTabSz="966788" eaLnBrk="0" hangingPunct="0">
              <a:lnSpc>
                <a:spcPct val="95000"/>
              </a:lnSpc>
              <a:defRPr/>
            </a:pPr>
            <a:fld id="{4D670CE5-9CD8-439E-A416-C2F1EA6A4962}" type="slidenum">
              <a:rPr lang="he-IL" sz="900">
                <a:solidFill>
                  <a:srgbClr val="404040"/>
                </a:solidFill>
              </a:rPr>
              <a:pPr defTabSz="966788" eaLnBrk="0" hangingPunct="0">
                <a:lnSpc>
                  <a:spcPct val="95000"/>
                </a:lnSpc>
                <a:defRPr/>
              </a:pPr>
              <a:t>‹#›</a:t>
            </a:fld>
            <a:endParaRPr lang="en-US" sz="900">
              <a:solidFill>
                <a:srgbClr val="404040"/>
              </a:solidFill>
            </a:endParaRPr>
          </a:p>
        </p:txBody>
      </p:sp>
      <p:sp>
        <p:nvSpPr>
          <p:cNvPr id="6150" name="Line 7"/>
          <p:cNvSpPr>
            <a:spLocks noChangeShapeType="1"/>
          </p:cNvSpPr>
          <p:nvPr/>
        </p:nvSpPr>
        <p:spPr bwMode="auto">
          <a:xfrm>
            <a:off x="214313" y="6375400"/>
            <a:ext cx="8786812" cy="0"/>
          </a:xfrm>
          <a:prstGeom prst="line">
            <a:avLst/>
          </a:prstGeom>
          <a:noFill/>
          <a:ln w="9525">
            <a:solidFill>
              <a:srgbClr val="333333"/>
            </a:solidFill>
            <a:round/>
            <a:headEnd/>
            <a:tailEnd/>
          </a:ln>
        </p:spPr>
        <p:txBody>
          <a:bodyPr/>
          <a:lstStyle/>
          <a:p>
            <a:pPr>
              <a:defRPr/>
            </a:pPr>
            <a:endParaRPr lang="he-IL"/>
          </a:p>
        </p:txBody>
      </p:sp>
      <p:pic>
        <p:nvPicPr>
          <p:cNvPr id="7" name="Picture 8" descr="http://www.justice.gov.il/SiteCollectionImages/Units_Logos/ApotroposKlali.png"/>
          <p:cNvPicPr>
            <a:picLocks noChangeAspect="1" noChangeArrowheads="1"/>
          </p:cNvPicPr>
          <p:nvPr/>
        </p:nvPicPr>
        <p:blipFill>
          <a:blip r:embed="rId9" cstate="print"/>
          <a:srcRect/>
          <a:stretch>
            <a:fillRect/>
          </a:stretch>
        </p:blipFill>
        <p:spPr bwMode="auto">
          <a:xfrm>
            <a:off x="6835416" y="6446361"/>
            <a:ext cx="2232381" cy="301517"/>
          </a:xfrm>
          <a:prstGeom prst="rect">
            <a:avLst/>
          </a:prstGeom>
          <a:noFill/>
        </p:spPr>
      </p:pic>
    </p:spTree>
  </p:cSld>
  <p:clrMap bg1="lt1" tx1="dk1" bg2="lt2" tx2="dk2" accent1="accent1" accent2="accent2" accent3="accent3" accent4="accent4" accent5="accent5" accent6="accent6" hlink="hlink" folHlink="folHlink"/>
  <p:sldLayoutIdLst>
    <p:sldLayoutId id="2147484164" r:id="rId1"/>
    <p:sldLayoutId id="2147484141" r:id="rId2"/>
    <p:sldLayoutId id="2147484142" r:id="rId3"/>
    <p:sldLayoutId id="2147484165" r:id="rId4"/>
    <p:sldLayoutId id="2147484143" r:id="rId5"/>
    <p:sldLayoutId id="2147484166" r:id="rId6"/>
    <p:sldLayoutId id="2147484144" r:id="rId7"/>
  </p:sldLayoutIdLst>
  <p:hf hdr="0"/>
  <p:txStyles>
    <p:titleStyle>
      <a:lvl1pPr algn="r" rtl="1" eaLnBrk="0" fontAlgn="base" hangingPunct="0">
        <a:spcBef>
          <a:spcPct val="0"/>
        </a:spcBef>
        <a:spcAft>
          <a:spcPct val="0"/>
        </a:spcAft>
        <a:defRPr sz="2400" b="1">
          <a:solidFill>
            <a:srgbClr val="003366"/>
          </a:solidFill>
          <a:latin typeface="+mj-lt"/>
          <a:ea typeface="+mj-ea"/>
          <a:cs typeface="Arial" pitchFamily="34" charset="0"/>
        </a:defRPr>
      </a:lvl1pPr>
      <a:lvl2pPr algn="r" rtl="1" eaLnBrk="0" fontAlgn="base" hangingPunct="0">
        <a:spcBef>
          <a:spcPct val="0"/>
        </a:spcBef>
        <a:spcAft>
          <a:spcPct val="0"/>
        </a:spcAft>
        <a:defRPr sz="2400" b="1">
          <a:solidFill>
            <a:srgbClr val="003366"/>
          </a:solidFill>
          <a:latin typeface="Arial" charset="0"/>
          <a:cs typeface="Arial" charset="0"/>
        </a:defRPr>
      </a:lvl2pPr>
      <a:lvl3pPr algn="r" rtl="1" eaLnBrk="0" fontAlgn="base" hangingPunct="0">
        <a:spcBef>
          <a:spcPct val="0"/>
        </a:spcBef>
        <a:spcAft>
          <a:spcPct val="0"/>
        </a:spcAft>
        <a:defRPr sz="2400" b="1">
          <a:solidFill>
            <a:srgbClr val="003366"/>
          </a:solidFill>
          <a:latin typeface="Arial" charset="0"/>
          <a:cs typeface="Arial" charset="0"/>
        </a:defRPr>
      </a:lvl3pPr>
      <a:lvl4pPr algn="r" rtl="1" eaLnBrk="0" fontAlgn="base" hangingPunct="0">
        <a:spcBef>
          <a:spcPct val="0"/>
        </a:spcBef>
        <a:spcAft>
          <a:spcPct val="0"/>
        </a:spcAft>
        <a:defRPr sz="2400" b="1">
          <a:solidFill>
            <a:srgbClr val="003366"/>
          </a:solidFill>
          <a:latin typeface="Arial" charset="0"/>
          <a:cs typeface="Arial" charset="0"/>
        </a:defRPr>
      </a:lvl4pPr>
      <a:lvl5pPr algn="r" rtl="1" eaLnBrk="0" fontAlgn="base" hangingPunct="0">
        <a:spcBef>
          <a:spcPct val="0"/>
        </a:spcBef>
        <a:spcAft>
          <a:spcPct val="0"/>
        </a:spcAft>
        <a:defRPr sz="2400" b="1">
          <a:solidFill>
            <a:srgbClr val="003366"/>
          </a:solidFill>
          <a:latin typeface="Arial" charset="0"/>
          <a:cs typeface="Arial" charset="0"/>
        </a:defRPr>
      </a:lvl5pPr>
      <a:lvl6pPr marL="457200" algn="r" rtl="1" eaLnBrk="1" fontAlgn="base" hangingPunct="1">
        <a:lnSpc>
          <a:spcPct val="95000"/>
        </a:lnSpc>
        <a:spcBef>
          <a:spcPct val="0"/>
        </a:spcBef>
        <a:spcAft>
          <a:spcPct val="0"/>
        </a:spcAft>
        <a:defRPr sz="2400" b="1">
          <a:solidFill>
            <a:srgbClr val="003366"/>
          </a:solidFill>
          <a:latin typeface="Arial" charset="0"/>
          <a:cs typeface="Arial" charset="0"/>
        </a:defRPr>
      </a:lvl6pPr>
      <a:lvl7pPr marL="914400" algn="r" rtl="1" eaLnBrk="1" fontAlgn="base" hangingPunct="1">
        <a:lnSpc>
          <a:spcPct val="95000"/>
        </a:lnSpc>
        <a:spcBef>
          <a:spcPct val="0"/>
        </a:spcBef>
        <a:spcAft>
          <a:spcPct val="0"/>
        </a:spcAft>
        <a:defRPr sz="2400" b="1">
          <a:solidFill>
            <a:srgbClr val="003366"/>
          </a:solidFill>
          <a:latin typeface="Arial" charset="0"/>
          <a:cs typeface="Arial" charset="0"/>
        </a:defRPr>
      </a:lvl7pPr>
      <a:lvl8pPr marL="1371600" algn="r" rtl="1" eaLnBrk="1" fontAlgn="base" hangingPunct="1">
        <a:lnSpc>
          <a:spcPct val="95000"/>
        </a:lnSpc>
        <a:spcBef>
          <a:spcPct val="0"/>
        </a:spcBef>
        <a:spcAft>
          <a:spcPct val="0"/>
        </a:spcAft>
        <a:defRPr sz="2400" b="1">
          <a:solidFill>
            <a:srgbClr val="003366"/>
          </a:solidFill>
          <a:latin typeface="Arial" charset="0"/>
          <a:cs typeface="Arial" charset="0"/>
        </a:defRPr>
      </a:lvl8pPr>
      <a:lvl9pPr marL="1828800" algn="r" rtl="1" eaLnBrk="1" fontAlgn="base" hangingPunct="1">
        <a:lnSpc>
          <a:spcPct val="95000"/>
        </a:lnSpc>
        <a:spcBef>
          <a:spcPct val="0"/>
        </a:spcBef>
        <a:spcAft>
          <a:spcPct val="0"/>
        </a:spcAft>
        <a:defRPr sz="2400" b="1">
          <a:solidFill>
            <a:srgbClr val="003366"/>
          </a:solidFill>
          <a:latin typeface="Arial" charset="0"/>
          <a:cs typeface="Arial" charset="0"/>
        </a:defRPr>
      </a:lvl9pPr>
    </p:titleStyle>
    <p:bodyStyle>
      <a:lvl1pPr marL="355600" indent="-355600"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ea typeface="+mn-ea"/>
          <a:cs typeface="Arial" pitchFamily="34" charset="0"/>
        </a:defRPr>
      </a:lvl1pPr>
      <a:lvl2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2pPr>
      <a:lvl3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3pPr>
      <a:lvl4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4pPr>
      <a:lvl5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Arial" pitchFamily="34" charset="0"/>
        </a:defRPr>
      </a:lvl5pPr>
      <a:lvl6pPr marL="25146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6pPr>
      <a:lvl7pPr marL="29718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7pPr>
      <a:lvl8pPr marL="34290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8pPr>
      <a:lvl9pPr marL="38862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bwMode="auto">
          <a:xfrm>
            <a:off x="312738" y="12700"/>
            <a:ext cx="868045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br>
              <a:rPr lang="he-IL"/>
            </a:br>
            <a:r>
              <a:rPr lang="he-IL"/>
              <a:t>לחץ כדי לערוך סגנון כותרת של תבנית בסיס</a:t>
            </a:r>
          </a:p>
        </p:txBody>
      </p:sp>
      <p:sp>
        <p:nvSpPr>
          <p:cNvPr id="11267" name="Rectangle 4"/>
          <p:cNvSpPr>
            <a:spLocks noGrp="1" noChangeArrowheads="1"/>
          </p:cNvSpPr>
          <p:nvPr>
            <p:ph type="body" idx="1"/>
          </p:nvPr>
        </p:nvSpPr>
        <p:spPr bwMode="auto">
          <a:xfrm>
            <a:off x="296863" y="1133475"/>
            <a:ext cx="8345487" cy="5111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124" name="Line 5"/>
          <p:cNvSpPr>
            <a:spLocks noChangeShapeType="1"/>
          </p:cNvSpPr>
          <p:nvPr/>
        </p:nvSpPr>
        <p:spPr bwMode="auto">
          <a:xfrm>
            <a:off x="179388" y="850900"/>
            <a:ext cx="8785225" cy="0"/>
          </a:xfrm>
          <a:prstGeom prst="line">
            <a:avLst/>
          </a:prstGeom>
          <a:noFill/>
          <a:ln w="9525">
            <a:solidFill>
              <a:srgbClr val="333333"/>
            </a:solidFill>
            <a:round/>
            <a:headEnd/>
            <a:tailEnd/>
          </a:ln>
        </p:spPr>
        <p:txBody>
          <a:bodyPr/>
          <a:lstStyle/>
          <a:p>
            <a:pPr>
              <a:defRPr/>
            </a:pPr>
            <a:endParaRPr lang="he-IL">
              <a:solidFill>
                <a:srgbClr val="FFFFFF"/>
              </a:solidFill>
            </a:endParaRPr>
          </a:p>
        </p:txBody>
      </p:sp>
      <p:sp>
        <p:nvSpPr>
          <p:cNvPr id="5125" name="Rectangle 6"/>
          <p:cNvSpPr>
            <a:spLocks noChangeArrowheads="1"/>
          </p:cNvSpPr>
          <p:nvPr/>
        </p:nvSpPr>
        <p:spPr bwMode="auto">
          <a:xfrm>
            <a:off x="109538" y="6630988"/>
            <a:ext cx="336550" cy="228600"/>
          </a:xfrm>
          <a:prstGeom prst="rect">
            <a:avLst/>
          </a:prstGeom>
          <a:noFill/>
          <a:ln w="9525">
            <a:noFill/>
            <a:miter lim="800000"/>
            <a:headEnd/>
            <a:tailEnd/>
          </a:ln>
        </p:spPr>
        <p:txBody>
          <a:bodyPr wrap="none" lIns="96655" tIns="48328" rIns="96655" bIns="48328">
            <a:spAutoFit/>
          </a:bodyPr>
          <a:lstStyle/>
          <a:p>
            <a:pPr defTabSz="966788" eaLnBrk="0" hangingPunct="0">
              <a:lnSpc>
                <a:spcPct val="95000"/>
              </a:lnSpc>
              <a:defRPr/>
            </a:pPr>
            <a:fld id="{9680EC47-BA03-47E3-A099-D83C461A000A}" type="slidenum">
              <a:rPr lang="he-IL" sz="900">
                <a:solidFill>
                  <a:srgbClr val="404040"/>
                </a:solidFill>
              </a:rPr>
              <a:pPr defTabSz="966788" eaLnBrk="0" hangingPunct="0">
                <a:lnSpc>
                  <a:spcPct val="95000"/>
                </a:lnSpc>
                <a:defRPr/>
              </a:pPr>
              <a:t>‹#›</a:t>
            </a:fld>
            <a:endParaRPr lang="en-US" sz="900">
              <a:solidFill>
                <a:srgbClr val="404040"/>
              </a:solidFill>
            </a:endParaRPr>
          </a:p>
        </p:txBody>
      </p:sp>
      <p:sp>
        <p:nvSpPr>
          <p:cNvPr id="5126" name="Line 7"/>
          <p:cNvSpPr>
            <a:spLocks noChangeShapeType="1"/>
          </p:cNvSpPr>
          <p:nvPr/>
        </p:nvSpPr>
        <p:spPr bwMode="auto">
          <a:xfrm>
            <a:off x="214313" y="6375400"/>
            <a:ext cx="8786812" cy="0"/>
          </a:xfrm>
          <a:prstGeom prst="line">
            <a:avLst/>
          </a:prstGeom>
          <a:noFill/>
          <a:ln w="9525">
            <a:solidFill>
              <a:srgbClr val="333333"/>
            </a:solidFill>
            <a:round/>
            <a:headEnd/>
            <a:tailEnd/>
          </a:ln>
        </p:spPr>
        <p:txBody>
          <a:bodyPr/>
          <a:lstStyle/>
          <a:p>
            <a:pPr>
              <a:defRPr/>
            </a:pPr>
            <a:endParaRPr lang="he-IL">
              <a:solidFill>
                <a:srgbClr val="FFFFFF"/>
              </a:solidFill>
            </a:endParaRPr>
          </a:p>
        </p:txBody>
      </p:sp>
      <p:pic>
        <p:nvPicPr>
          <p:cNvPr id="7" name="Picture 8" descr="http://www.justice.gov.il/SiteCollectionImages/Units_Logos/ApotroposKlali.png"/>
          <p:cNvPicPr>
            <a:picLocks noChangeAspect="1" noChangeArrowheads="1"/>
          </p:cNvPicPr>
          <p:nvPr/>
        </p:nvPicPr>
        <p:blipFill>
          <a:blip r:embed="rId9" cstate="print"/>
          <a:srcRect/>
          <a:stretch>
            <a:fillRect/>
          </a:stretch>
        </p:blipFill>
        <p:spPr bwMode="auto">
          <a:xfrm>
            <a:off x="6835416" y="6446361"/>
            <a:ext cx="2232381" cy="301517"/>
          </a:xfrm>
          <a:prstGeom prst="rect">
            <a:avLst/>
          </a:prstGeom>
          <a:noFill/>
        </p:spPr>
      </p:pic>
    </p:spTree>
  </p:cSld>
  <p:clrMap bg1="lt1" tx1="dk1" bg2="lt2" tx2="dk2" accent1="accent1" accent2="accent2" accent3="accent3" accent4="accent4" accent5="accent5" accent6="accent6" hlink="hlink" folHlink="folHlink"/>
  <p:sldLayoutIdLst>
    <p:sldLayoutId id="2147484175" r:id="rId1"/>
    <p:sldLayoutId id="2147484176" r:id="rId2"/>
    <p:sldLayoutId id="2147484177" r:id="rId3"/>
    <p:sldLayoutId id="2147484178" r:id="rId4"/>
    <p:sldLayoutId id="2147484179" r:id="rId5"/>
    <p:sldLayoutId id="2147484180" r:id="rId6"/>
    <p:sldLayoutId id="2147484181" r:id="rId7"/>
  </p:sldLayoutIdLst>
  <p:hf hdr="0"/>
  <p:txStyles>
    <p:titleStyle>
      <a:lvl1pPr algn="r" rtl="1" eaLnBrk="0" fontAlgn="base" hangingPunct="0">
        <a:spcBef>
          <a:spcPct val="0"/>
        </a:spcBef>
        <a:spcAft>
          <a:spcPct val="0"/>
        </a:spcAft>
        <a:defRPr sz="2400" b="1">
          <a:solidFill>
            <a:srgbClr val="003366"/>
          </a:solidFill>
          <a:latin typeface="+mj-lt"/>
          <a:ea typeface="+mj-ea"/>
          <a:cs typeface="+mj-cs"/>
        </a:defRPr>
      </a:lvl1pPr>
      <a:lvl2pPr algn="r" rtl="1" eaLnBrk="0" fontAlgn="base" hangingPunct="0">
        <a:spcBef>
          <a:spcPct val="0"/>
        </a:spcBef>
        <a:spcAft>
          <a:spcPct val="0"/>
        </a:spcAft>
        <a:defRPr sz="2400" b="1">
          <a:solidFill>
            <a:srgbClr val="003366"/>
          </a:solidFill>
          <a:latin typeface="Arial" charset="0"/>
          <a:cs typeface="Arial" charset="0"/>
        </a:defRPr>
      </a:lvl2pPr>
      <a:lvl3pPr algn="r" rtl="1" eaLnBrk="0" fontAlgn="base" hangingPunct="0">
        <a:spcBef>
          <a:spcPct val="0"/>
        </a:spcBef>
        <a:spcAft>
          <a:spcPct val="0"/>
        </a:spcAft>
        <a:defRPr sz="2400" b="1">
          <a:solidFill>
            <a:srgbClr val="003366"/>
          </a:solidFill>
          <a:latin typeface="Arial" charset="0"/>
          <a:cs typeface="Arial" charset="0"/>
        </a:defRPr>
      </a:lvl3pPr>
      <a:lvl4pPr algn="r" rtl="1" eaLnBrk="0" fontAlgn="base" hangingPunct="0">
        <a:spcBef>
          <a:spcPct val="0"/>
        </a:spcBef>
        <a:spcAft>
          <a:spcPct val="0"/>
        </a:spcAft>
        <a:defRPr sz="2400" b="1">
          <a:solidFill>
            <a:srgbClr val="003366"/>
          </a:solidFill>
          <a:latin typeface="Arial" charset="0"/>
          <a:cs typeface="Arial" charset="0"/>
        </a:defRPr>
      </a:lvl4pPr>
      <a:lvl5pPr algn="r" rtl="1" eaLnBrk="0" fontAlgn="base" hangingPunct="0">
        <a:spcBef>
          <a:spcPct val="0"/>
        </a:spcBef>
        <a:spcAft>
          <a:spcPct val="0"/>
        </a:spcAft>
        <a:defRPr sz="2400" b="1">
          <a:solidFill>
            <a:srgbClr val="003366"/>
          </a:solidFill>
          <a:latin typeface="Arial" charset="0"/>
          <a:cs typeface="Arial" charset="0"/>
        </a:defRPr>
      </a:lvl5pPr>
      <a:lvl6pPr marL="457200" algn="r" rtl="1" eaLnBrk="1" fontAlgn="base" hangingPunct="1">
        <a:lnSpc>
          <a:spcPct val="95000"/>
        </a:lnSpc>
        <a:spcBef>
          <a:spcPct val="0"/>
        </a:spcBef>
        <a:spcAft>
          <a:spcPct val="0"/>
        </a:spcAft>
        <a:defRPr sz="2400" b="1">
          <a:solidFill>
            <a:srgbClr val="003366"/>
          </a:solidFill>
          <a:latin typeface="Arial" charset="0"/>
          <a:cs typeface="Arial" charset="0"/>
        </a:defRPr>
      </a:lvl6pPr>
      <a:lvl7pPr marL="914400" algn="r" rtl="1" eaLnBrk="1" fontAlgn="base" hangingPunct="1">
        <a:lnSpc>
          <a:spcPct val="95000"/>
        </a:lnSpc>
        <a:spcBef>
          <a:spcPct val="0"/>
        </a:spcBef>
        <a:spcAft>
          <a:spcPct val="0"/>
        </a:spcAft>
        <a:defRPr sz="2400" b="1">
          <a:solidFill>
            <a:srgbClr val="003366"/>
          </a:solidFill>
          <a:latin typeface="Arial" charset="0"/>
          <a:cs typeface="Arial" charset="0"/>
        </a:defRPr>
      </a:lvl7pPr>
      <a:lvl8pPr marL="1371600" algn="r" rtl="1" eaLnBrk="1" fontAlgn="base" hangingPunct="1">
        <a:lnSpc>
          <a:spcPct val="95000"/>
        </a:lnSpc>
        <a:spcBef>
          <a:spcPct val="0"/>
        </a:spcBef>
        <a:spcAft>
          <a:spcPct val="0"/>
        </a:spcAft>
        <a:defRPr sz="2400" b="1">
          <a:solidFill>
            <a:srgbClr val="003366"/>
          </a:solidFill>
          <a:latin typeface="Arial" charset="0"/>
          <a:cs typeface="Arial" charset="0"/>
        </a:defRPr>
      </a:lvl8pPr>
      <a:lvl9pPr marL="1828800" algn="r" rtl="1" eaLnBrk="1" fontAlgn="base" hangingPunct="1">
        <a:lnSpc>
          <a:spcPct val="95000"/>
        </a:lnSpc>
        <a:spcBef>
          <a:spcPct val="0"/>
        </a:spcBef>
        <a:spcAft>
          <a:spcPct val="0"/>
        </a:spcAft>
        <a:defRPr sz="2400" b="1">
          <a:solidFill>
            <a:srgbClr val="003366"/>
          </a:solidFill>
          <a:latin typeface="Arial" charset="0"/>
          <a:cs typeface="Arial" charset="0"/>
        </a:defRPr>
      </a:lvl9pPr>
    </p:titleStyle>
    <p:bodyStyle>
      <a:lvl1pPr marL="355600" indent="-355600"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ea typeface="+mn-ea"/>
          <a:cs typeface="+mn-cs"/>
        </a:defRPr>
      </a:lvl1pPr>
      <a:lvl2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2pPr>
      <a:lvl3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3pPr>
      <a:lvl4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4pPr>
      <a:lvl5pPr marL="541338" indent="-185738" algn="r" rtl="1" eaLnBrk="0" fontAlgn="base" hangingPunct="0">
        <a:spcBef>
          <a:spcPct val="20000"/>
        </a:spcBef>
        <a:spcAft>
          <a:spcPct val="0"/>
        </a:spcAft>
        <a:buClr>
          <a:srgbClr val="003366"/>
        </a:buClr>
        <a:buFont typeface="Wingdings" pitchFamily="2" charset="2"/>
        <a:buChar char="§"/>
        <a:defRPr sz="1600">
          <a:solidFill>
            <a:srgbClr val="1C1C1C"/>
          </a:solidFill>
          <a:latin typeface="+mn-lt"/>
          <a:cs typeface="+mn-cs"/>
        </a:defRPr>
      </a:lvl5pPr>
      <a:lvl6pPr marL="25146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6pPr>
      <a:lvl7pPr marL="29718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7pPr>
      <a:lvl8pPr marL="34290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8pPr>
      <a:lvl9pPr marL="3886200" indent="-228600" algn="r" rtl="1" eaLnBrk="1" fontAlgn="base" hangingPunct="1">
        <a:spcBef>
          <a:spcPct val="20000"/>
        </a:spcBef>
        <a:spcAft>
          <a:spcPct val="0"/>
        </a:spcAft>
        <a:buClr>
          <a:srgbClr val="FF9900"/>
        </a:buClr>
        <a:buFont typeface="Wingdings" pitchFamily="2" charset="2"/>
        <a:buChar char="§"/>
        <a:defRPr sz="1600">
          <a:solidFill>
            <a:srgbClr val="1C1C1C"/>
          </a:solidFill>
          <a:latin typeface="+mn-lt"/>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0.xml"/><Relationship Id="rId1" Type="http://schemas.openxmlformats.org/officeDocument/2006/relationships/themeOverride" Target="../theme/themeOverride1.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731520" y="1046196"/>
            <a:ext cx="7970519" cy="5111750"/>
          </a:xfrm>
        </p:spPr>
        <p:txBody>
          <a:bodyPr/>
          <a:lstStyle/>
          <a:p>
            <a:pPr marL="0" indent="0" algn="ctr">
              <a:spcBef>
                <a:spcPts val="600"/>
              </a:spcBef>
              <a:spcAft>
                <a:spcPts val="0"/>
              </a:spcAft>
              <a:buNone/>
            </a:pPr>
            <a:br>
              <a:rPr lang="en-US" sz="4000" b="1" dirty="0">
                <a:solidFill>
                  <a:srgbClr val="00509C"/>
                </a:solidFill>
                <a:latin typeface="Times New Roman" panose="02020603050405020304" pitchFamily="18" charset="0"/>
                <a:cs typeface="Times New Roman" panose="02020603050405020304" pitchFamily="18" charset="0"/>
              </a:rPr>
            </a:br>
            <a:r>
              <a:rPr lang="he-IL" sz="3200" dirty="0">
                <a:solidFill>
                  <a:srgbClr val="00509C"/>
                </a:solidFill>
                <a:latin typeface="Times New Roman" panose="02020603050405020304" pitchFamily="18" charset="0"/>
                <a:cs typeface="Times New Roman" panose="02020603050405020304" pitchFamily="18" charset="0"/>
              </a:rPr>
              <a:t>תפקידי הכונס הרשמי בהליכי חדלות פירעון של יחידים </a:t>
            </a:r>
          </a:p>
          <a:p>
            <a:pPr marL="0" indent="0" algn="ctr">
              <a:spcBef>
                <a:spcPts val="600"/>
              </a:spcBef>
              <a:spcAft>
                <a:spcPts val="0"/>
              </a:spcAft>
              <a:buNone/>
            </a:pPr>
            <a:r>
              <a:rPr lang="he-IL" sz="4000" dirty="0">
                <a:solidFill>
                  <a:srgbClr val="00509C"/>
                </a:solidFill>
                <a:latin typeface="Times New Roman" panose="02020603050405020304" pitchFamily="18" charset="0"/>
                <a:cs typeface="Times New Roman" panose="02020603050405020304" pitchFamily="18" charset="0"/>
              </a:rPr>
              <a:t>חוק חדלות פירעון ושיקום כלכלי, תשע"ח - 2018</a:t>
            </a:r>
          </a:p>
          <a:p>
            <a:pPr marL="0" indent="0" algn="ctr">
              <a:spcBef>
                <a:spcPts val="600"/>
              </a:spcBef>
              <a:spcAft>
                <a:spcPts val="0"/>
              </a:spcAft>
              <a:buNone/>
            </a:pPr>
            <a:br>
              <a:rPr lang="en-US" sz="4000" dirty="0">
                <a:solidFill>
                  <a:srgbClr val="00509C"/>
                </a:solidFill>
                <a:latin typeface="Times New Roman" panose="02020603050405020304" pitchFamily="18" charset="0"/>
                <a:cs typeface="Times New Roman" panose="02020603050405020304" pitchFamily="18" charset="0"/>
              </a:rPr>
            </a:br>
            <a:endParaRPr lang="he-IL" sz="6000" dirty="0">
              <a:solidFill>
                <a:srgbClr val="00509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0656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סמכות לניהול הליכי חדלות הפירעון  - המשך</a:t>
            </a:r>
          </a:p>
        </p:txBody>
      </p:sp>
      <p:sp>
        <p:nvSpPr>
          <p:cNvPr id="3" name="מציין מיקום תוכן 2"/>
          <p:cNvSpPr>
            <a:spLocks noGrp="1"/>
          </p:cNvSpPr>
          <p:nvPr>
            <p:ph idx="1"/>
          </p:nvPr>
        </p:nvSpPr>
        <p:spPr/>
        <p:txBody>
          <a:bodyPr/>
          <a:lstStyle/>
          <a:p>
            <a:pPr algn="just">
              <a:buFont typeface="Arial" panose="020B0604020202020204" pitchFamily="34" charset="0"/>
              <a:buChar char="•"/>
            </a:pPr>
            <a:r>
              <a:rPr lang="he-IL" sz="2200" dirty="0">
                <a:solidFill>
                  <a:schemeClr val="bg2">
                    <a:lumMod val="60000"/>
                    <a:lumOff val="40000"/>
                  </a:schemeClr>
                </a:solidFill>
              </a:rPr>
              <a:t>קביעת דמי מחיה (ולחילופין קביעת תשלומים עתיים) ושינוי גובה דמי המחיה. </a:t>
            </a:r>
          </a:p>
          <a:p>
            <a:pPr algn="just">
              <a:buFont typeface="Arial" panose="020B0604020202020204" pitchFamily="34" charset="0"/>
              <a:buChar char="•"/>
            </a:pPr>
            <a:r>
              <a:rPr lang="he-IL" sz="2200" dirty="0">
                <a:solidFill>
                  <a:schemeClr val="bg2">
                    <a:lumMod val="60000"/>
                    <a:lumOff val="40000"/>
                  </a:schemeClr>
                </a:solidFill>
              </a:rPr>
              <a:t>מתן הוראות בעניין הפעלת עסקו של היחיד (תוך קביעת תנאים ומגבלות או בידי הנאמן). </a:t>
            </a:r>
          </a:p>
          <a:p>
            <a:pPr algn="just">
              <a:buFont typeface="Arial" panose="020B0604020202020204" pitchFamily="34" charset="0"/>
              <a:buChar char="•"/>
            </a:pPr>
            <a:r>
              <a:rPr lang="he-IL" sz="2200" dirty="0">
                <a:solidFill>
                  <a:schemeClr val="bg2">
                    <a:lumMod val="60000"/>
                    <a:lumOff val="40000"/>
                  </a:schemeClr>
                </a:solidFill>
              </a:rPr>
              <a:t>אישור מימוש נכס מנכסי קופת הנשייה ואישור חלוקת הנכסים בתקופת הביניים. </a:t>
            </a:r>
          </a:p>
          <a:p>
            <a:pPr algn="just">
              <a:buFont typeface="Arial" panose="020B0604020202020204" pitchFamily="34" charset="0"/>
              <a:buChar char="•"/>
            </a:pPr>
            <a:r>
              <a:rPr lang="he-IL" sz="2200" dirty="0">
                <a:solidFill>
                  <a:schemeClr val="bg2">
                    <a:lumMod val="60000"/>
                    <a:lumOff val="40000"/>
                  </a:schemeClr>
                </a:solidFill>
              </a:rPr>
              <a:t>הגשת בקשה לשינוי תנאי צו השיקום (במידה והחייב לא עמד בתנאי הצו).</a:t>
            </a:r>
          </a:p>
          <a:p>
            <a:pPr algn="just">
              <a:buFont typeface="Arial" panose="020B0604020202020204" pitchFamily="34" charset="0"/>
              <a:buChar char="•"/>
            </a:pPr>
            <a:endParaRPr lang="he-IL" sz="2200" dirty="0">
              <a:solidFill>
                <a:schemeClr val="bg2">
                  <a:lumMod val="60000"/>
                  <a:lumOff val="40000"/>
                </a:schemeClr>
              </a:solidFill>
            </a:endParaRPr>
          </a:p>
          <a:p>
            <a:pPr marL="0" indent="0" algn="ctr">
              <a:buNone/>
            </a:pPr>
            <a:r>
              <a:rPr lang="he-IL" sz="2200" dirty="0">
                <a:solidFill>
                  <a:schemeClr val="accent1">
                    <a:lumMod val="75000"/>
                  </a:schemeClr>
                </a:solidFill>
              </a:rPr>
              <a:t>מדובר בהחלטה מנהליות ולא בהחלטות מעין שיפוטיות - </a:t>
            </a:r>
          </a:p>
          <a:p>
            <a:pPr marL="0" indent="0" algn="ctr">
              <a:buNone/>
            </a:pPr>
            <a:r>
              <a:rPr lang="he-IL" sz="2200" dirty="0">
                <a:solidFill>
                  <a:schemeClr val="accent1">
                    <a:lumMod val="75000"/>
                  </a:schemeClr>
                </a:solidFill>
              </a:rPr>
              <a:t>הבניית שיקול הדעת. </a:t>
            </a:r>
          </a:p>
          <a:p>
            <a:endParaRPr lang="he-IL" dirty="0"/>
          </a:p>
        </p:txBody>
      </p:sp>
      <p:pic>
        <p:nvPicPr>
          <p:cNvPr id="4" name="תמונה 3"/>
          <p:cNvPicPr>
            <a:picLocks noChangeAspect="1"/>
          </p:cNvPicPr>
          <p:nvPr/>
        </p:nvPicPr>
        <p:blipFill>
          <a:blip r:embed="rId2"/>
          <a:stretch>
            <a:fillRect/>
          </a:stretch>
        </p:blipFill>
        <p:spPr>
          <a:xfrm>
            <a:off x="6459764" y="4947089"/>
            <a:ext cx="2182586" cy="1403091"/>
          </a:xfrm>
          <a:prstGeom prst="rect">
            <a:avLst/>
          </a:prstGeom>
        </p:spPr>
      </p:pic>
    </p:spTree>
    <p:extLst>
      <p:ext uri="{BB962C8B-B14F-4D97-AF65-F5344CB8AC3E}">
        <p14:creationId xmlns:p14="http://schemas.microsoft.com/office/powerpoint/2010/main" val="20294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שיקום והכשרה כלכלית</a:t>
            </a:r>
          </a:p>
        </p:txBody>
      </p:sp>
      <p:sp>
        <p:nvSpPr>
          <p:cNvPr id="3" name="מציין מיקום תוכן 2"/>
          <p:cNvSpPr>
            <a:spLocks noGrp="1"/>
          </p:cNvSpPr>
          <p:nvPr>
            <p:ph idx="1"/>
          </p:nvPr>
        </p:nvSpPr>
        <p:spPr/>
        <p:txBody>
          <a:bodyPr/>
          <a:lstStyle/>
          <a:p>
            <a:pPr marL="0" indent="0">
              <a:lnSpc>
                <a:spcPct val="200000"/>
              </a:lnSpc>
              <a:buNone/>
            </a:pPr>
            <a:r>
              <a:rPr lang="he-IL" sz="2200" dirty="0">
                <a:solidFill>
                  <a:schemeClr val="bg2">
                    <a:lumMod val="60000"/>
                    <a:lumOff val="40000"/>
                  </a:schemeClr>
                </a:solidFill>
              </a:rPr>
              <a:t>בצו לשיקום כלכלי יקבע בית המשפט, בין השאר, הוראות בעניין הכשרה להתנהלות כלכלית נכונה שיעבור היחיד, אם מצא בית המשפט כי הנסיבות שהובילו לחדלות הפירעון מצביעות על כך שהכשרה כאמור תסייע לשיקומו הכלכלי. </a:t>
            </a:r>
          </a:p>
        </p:txBody>
      </p:sp>
      <p:pic>
        <p:nvPicPr>
          <p:cNvPr id="5" name="תמונה 4"/>
          <p:cNvPicPr>
            <a:picLocks noChangeAspect="1"/>
          </p:cNvPicPr>
          <p:nvPr/>
        </p:nvPicPr>
        <p:blipFill>
          <a:blip r:embed="rId3"/>
          <a:stretch>
            <a:fillRect/>
          </a:stretch>
        </p:blipFill>
        <p:spPr>
          <a:xfrm>
            <a:off x="5948226" y="4439874"/>
            <a:ext cx="2838450" cy="1609725"/>
          </a:xfrm>
          <a:prstGeom prst="rect">
            <a:avLst/>
          </a:prstGeom>
        </p:spPr>
      </p:pic>
      <p:pic>
        <p:nvPicPr>
          <p:cNvPr id="6" name="תמונה 5"/>
          <p:cNvPicPr>
            <a:picLocks noChangeAspect="1"/>
          </p:cNvPicPr>
          <p:nvPr/>
        </p:nvPicPr>
        <p:blipFill>
          <a:blip r:embed="rId4"/>
          <a:stretch>
            <a:fillRect/>
          </a:stretch>
        </p:blipFill>
        <p:spPr>
          <a:xfrm>
            <a:off x="3252651" y="4504054"/>
            <a:ext cx="2695575" cy="1695450"/>
          </a:xfrm>
          <a:prstGeom prst="rect">
            <a:avLst/>
          </a:prstGeom>
        </p:spPr>
      </p:pic>
      <p:pic>
        <p:nvPicPr>
          <p:cNvPr id="7" name="תמונה 6"/>
          <p:cNvPicPr>
            <a:picLocks noChangeAspect="1"/>
          </p:cNvPicPr>
          <p:nvPr/>
        </p:nvPicPr>
        <p:blipFill>
          <a:blip r:embed="rId5"/>
          <a:stretch>
            <a:fillRect/>
          </a:stretch>
        </p:blipFill>
        <p:spPr>
          <a:xfrm>
            <a:off x="615949" y="4816475"/>
            <a:ext cx="2066925" cy="1428750"/>
          </a:xfrm>
          <a:prstGeom prst="rect">
            <a:avLst/>
          </a:prstGeom>
        </p:spPr>
      </p:pic>
    </p:spTree>
    <p:extLst>
      <p:ext uri="{BB962C8B-B14F-4D97-AF65-F5344CB8AC3E}">
        <p14:creationId xmlns:p14="http://schemas.microsoft.com/office/powerpoint/2010/main" val="355962335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96999"/>
            <a:ext cx="8680450" cy="461665"/>
          </a:xfrm>
        </p:spPr>
        <p:txBody>
          <a:bodyPr/>
          <a:lstStyle/>
          <a:p>
            <a:r>
              <a:rPr lang="he-IL" dirty="0"/>
              <a:t>סמכויות חקירה פליליות</a:t>
            </a:r>
          </a:p>
        </p:txBody>
      </p:sp>
      <p:sp>
        <p:nvSpPr>
          <p:cNvPr id="3" name="מציין מיקום תוכן 2"/>
          <p:cNvSpPr>
            <a:spLocks noGrp="1"/>
          </p:cNvSpPr>
          <p:nvPr>
            <p:ph idx="1"/>
          </p:nvPr>
        </p:nvSpPr>
        <p:spPr>
          <a:xfrm>
            <a:off x="312738" y="1028972"/>
            <a:ext cx="8345487" cy="5111750"/>
          </a:xfrm>
        </p:spPr>
        <p:txBody>
          <a:bodyPr/>
          <a:lstStyle/>
          <a:p>
            <a:pPr marL="0" indent="0">
              <a:lnSpc>
                <a:spcPct val="200000"/>
              </a:lnSpc>
              <a:buNone/>
            </a:pPr>
            <a:r>
              <a:rPr lang="he-IL" sz="1800" dirty="0">
                <a:solidFill>
                  <a:schemeClr val="bg2">
                    <a:lumMod val="60000"/>
                    <a:lumOff val="40000"/>
                  </a:schemeClr>
                </a:solidFill>
              </a:rPr>
              <a:t>הממונה רשאי למנות, מבין עובדיו, חוקרים שיהיו נתונות להם סמכויות:</a:t>
            </a:r>
          </a:p>
          <a:p>
            <a:pPr marL="0" indent="0">
              <a:lnSpc>
                <a:spcPct val="200000"/>
              </a:lnSpc>
              <a:buNone/>
            </a:pPr>
            <a:r>
              <a:rPr lang="he-IL" sz="1800" dirty="0">
                <a:solidFill>
                  <a:schemeClr val="bg2">
                    <a:lumMod val="60000"/>
                    <a:lumOff val="40000"/>
                  </a:schemeClr>
                </a:solidFill>
              </a:rPr>
              <a:t>לחקור כל אדם הקשור לביצוע עבירות פשיטת רגל או שעשויות להיות לו ידיעות הנוגעות לעבירה כאמור (הסתרת נכסים לפני או במהלך ההליך, אי מסירת מידע או מסירת מידע כוזב). על החקירה יחולו הוראות סעיפים 2 ו-3 לפקודת הפרוצדורה הפלילית (עדות) בשינויים </a:t>
            </a:r>
            <a:r>
              <a:rPr lang="he-IL" sz="1800" dirty="0" err="1">
                <a:solidFill>
                  <a:schemeClr val="bg2">
                    <a:lumMod val="60000"/>
                    <a:lumOff val="40000"/>
                  </a:schemeClr>
                </a:solidFill>
              </a:rPr>
              <a:t>המחוייבים</a:t>
            </a:r>
            <a:r>
              <a:rPr lang="he-IL" sz="1800" dirty="0">
                <a:solidFill>
                  <a:schemeClr val="bg2">
                    <a:lumMod val="60000"/>
                    <a:lumOff val="40000"/>
                  </a:schemeClr>
                </a:solidFill>
              </a:rPr>
              <a:t>. </a:t>
            </a:r>
          </a:p>
          <a:p>
            <a:pPr marL="0" indent="0">
              <a:lnSpc>
                <a:spcPct val="200000"/>
              </a:lnSpc>
              <a:buNone/>
            </a:pPr>
            <a:r>
              <a:rPr lang="he-IL" sz="1800" dirty="0">
                <a:solidFill>
                  <a:schemeClr val="bg2">
                    <a:lumMod val="60000"/>
                    <a:lumOff val="40000"/>
                  </a:schemeClr>
                </a:solidFill>
              </a:rPr>
              <a:t>לתפוס כל חפץ הקשור לעבירה כאמור – על התפיסה יחולו הוראות הפרק הרביעי לפקודת סדר הדין הפלילי (מעצר וחיפוש) [נוסח חדש], </a:t>
            </a:r>
            <a:r>
              <a:rPr lang="he-IL" sz="1800" dirty="0" err="1">
                <a:solidFill>
                  <a:schemeClr val="bg2">
                    <a:lumMod val="60000"/>
                    <a:lumOff val="40000"/>
                  </a:schemeClr>
                </a:solidFill>
              </a:rPr>
              <a:t>התשכ"ט</a:t>
            </a:r>
            <a:r>
              <a:rPr lang="he-IL" sz="1800" dirty="0">
                <a:solidFill>
                  <a:schemeClr val="bg2">
                    <a:lumMod val="60000"/>
                    <a:lumOff val="40000"/>
                  </a:schemeClr>
                </a:solidFill>
              </a:rPr>
              <a:t> – 1969. </a:t>
            </a:r>
          </a:p>
          <a:p>
            <a:pPr marL="0" indent="0">
              <a:lnSpc>
                <a:spcPct val="200000"/>
              </a:lnSpc>
              <a:buNone/>
            </a:pPr>
            <a:r>
              <a:rPr lang="he-IL" sz="1800" dirty="0">
                <a:solidFill>
                  <a:schemeClr val="bg2">
                    <a:lumMod val="60000"/>
                    <a:lumOff val="40000"/>
                  </a:schemeClr>
                </a:solidFill>
              </a:rPr>
              <a:t>לבקש מבית המשפט צו חיפוש לפי סעיף 23 לפקודת מעצר וחיפוש ולבצע.  על החיפוש יחולו הוראות הסעיפים הרלבנטיים מפקודת מעצר וחיפוש, בשינויים </a:t>
            </a:r>
            <a:r>
              <a:rPr lang="he-IL" sz="1800" dirty="0" err="1">
                <a:solidFill>
                  <a:schemeClr val="bg2">
                    <a:lumMod val="60000"/>
                    <a:lumOff val="40000"/>
                  </a:schemeClr>
                </a:solidFill>
              </a:rPr>
              <a:t>המחוייבים</a:t>
            </a:r>
            <a:r>
              <a:rPr lang="he-IL" sz="1800" dirty="0">
                <a:solidFill>
                  <a:schemeClr val="bg2">
                    <a:lumMod val="60000"/>
                    <a:lumOff val="40000"/>
                  </a:schemeClr>
                </a:solidFill>
              </a:rPr>
              <a:t>. </a:t>
            </a:r>
          </a:p>
          <a:p>
            <a:pPr marL="0" indent="0" algn="just">
              <a:lnSpc>
                <a:spcPct val="150000"/>
              </a:lnSpc>
              <a:buNone/>
            </a:pPr>
            <a:endParaRPr lang="he-IL" sz="2000" dirty="0"/>
          </a:p>
          <a:p>
            <a:pPr marL="0" indent="0">
              <a:buNone/>
            </a:pPr>
            <a:endParaRPr lang="he-IL" dirty="0"/>
          </a:p>
          <a:p>
            <a:pPr marL="0" indent="0">
              <a:buNone/>
            </a:pPr>
            <a:endParaRPr lang="he-IL" dirty="0"/>
          </a:p>
        </p:txBody>
      </p:sp>
    </p:spTree>
    <p:extLst>
      <p:ext uri="{BB962C8B-B14F-4D97-AF65-F5344CB8AC3E}">
        <p14:creationId xmlns:p14="http://schemas.microsoft.com/office/powerpoint/2010/main" val="1670442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marL="0" indent="0" algn="ctr">
              <a:buNone/>
            </a:pPr>
            <a:endParaRPr lang="he-IL" sz="4400" dirty="0"/>
          </a:p>
          <a:p>
            <a:pPr marL="0" indent="0" algn="ctr">
              <a:buNone/>
            </a:pPr>
            <a:r>
              <a:rPr lang="he-IL" sz="4400" b="1" dirty="0">
                <a:solidFill>
                  <a:srgbClr val="0070C0"/>
                </a:solidFill>
              </a:rPr>
              <a:t>תודה על ההקשבה</a:t>
            </a:r>
          </a:p>
        </p:txBody>
      </p:sp>
      <p:pic>
        <p:nvPicPr>
          <p:cNvPr id="4" name="תמונה 3"/>
          <p:cNvPicPr>
            <a:picLocks noChangeAspect="1"/>
          </p:cNvPicPr>
          <p:nvPr/>
        </p:nvPicPr>
        <p:blipFill>
          <a:blip r:embed="rId2"/>
          <a:stretch>
            <a:fillRect/>
          </a:stretch>
        </p:blipFill>
        <p:spPr>
          <a:xfrm>
            <a:off x="2766229" y="3023047"/>
            <a:ext cx="3406753" cy="2876193"/>
          </a:xfrm>
          <a:prstGeom prst="rect">
            <a:avLst/>
          </a:prstGeom>
        </p:spPr>
      </p:pic>
    </p:spTree>
    <p:extLst>
      <p:ext uri="{BB962C8B-B14F-4D97-AF65-F5344CB8AC3E}">
        <p14:creationId xmlns:p14="http://schemas.microsoft.com/office/powerpoint/2010/main" val="3766009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r>
              <a:rPr lang="he-IL" sz="3600" dirty="0">
                <a:solidFill>
                  <a:srgbClr val="0070C0"/>
                </a:solidFill>
                <a:latin typeface="Times New Roman" panose="02020603050405020304" pitchFamily="18" charset="0"/>
                <a:cs typeface="Times New Roman" panose="02020603050405020304" pitchFamily="18" charset="0"/>
              </a:rPr>
              <a:t>הנושאים בהם נעסוק :</a:t>
            </a:r>
          </a:p>
        </p:txBody>
      </p:sp>
      <p:sp>
        <p:nvSpPr>
          <p:cNvPr id="3" name="מציין מיקום תוכן 2"/>
          <p:cNvSpPr>
            <a:spLocks noGrp="1"/>
          </p:cNvSpPr>
          <p:nvPr>
            <p:ph idx="1"/>
          </p:nvPr>
        </p:nvSpPr>
        <p:spPr/>
        <p:txBody>
          <a:bodyPr/>
          <a:lstStyle/>
          <a:p>
            <a:pPr marL="0" indent="0" algn="just">
              <a:buNone/>
            </a:pPr>
            <a:endParaRPr lang="he-IL" sz="3600" dirty="0">
              <a:solidFill>
                <a:srgbClr val="00509C"/>
              </a:solidFill>
              <a:latin typeface="Times New Roman" panose="02020603050405020304" pitchFamily="18" charset="0"/>
              <a:cs typeface="Times New Roman" panose="02020603050405020304" pitchFamily="18" charset="0"/>
            </a:endParaRPr>
          </a:p>
          <a:p>
            <a:pPr algn="just"/>
            <a:r>
              <a:rPr lang="he-IL" sz="3600" dirty="0">
                <a:solidFill>
                  <a:srgbClr val="00509C"/>
                </a:solidFill>
                <a:latin typeface="Times New Roman" panose="02020603050405020304" pitchFamily="18" charset="0"/>
                <a:cs typeface="Times New Roman" panose="02020603050405020304" pitchFamily="18" charset="0"/>
              </a:rPr>
              <a:t>הממונה על חדלות פירעון ושיקום כלכלי. </a:t>
            </a:r>
          </a:p>
          <a:p>
            <a:pPr algn="just"/>
            <a:r>
              <a:rPr lang="he-IL" sz="3600" dirty="0">
                <a:solidFill>
                  <a:srgbClr val="00509C"/>
                </a:solidFill>
                <a:latin typeface="Times New Roman" panose="02020603050405020304" pitchFamily="18" charset="0"/>
                <a:cs typeface="Times New Roman" panose="02020603050405020304" pitchFamily="18" charset="0"/>
              </a:rPr>
              <a:t>סמכות פיקוח על נאמנים. </a:t>
            </a:r>
          </a:p>
          <a:p>
            <a:pPr algn="just"/>
            <a:r>
              <a:rPr lang="he-IL" sz="3600" dirty="0">
                <a:solidFill>
                  <a:srgbClr val="00509C"/>
                </a:solidFill>
                <a:latin typeface="Times New Roman" panose="02020603050405020304" pitchFamily="18" charset="0"/>
                <a:cs typeface="Times New Roman" panose="02020603050405020304" pitchFamily="18" charset="0"/>
              </a:rPr>
              <a:t>סמכות ניהול הליכי פשיטת רגל של יחידים. </a:t>
            </a:r>
          </a:p>
          <a:p>
            <a:pPr algn="just"/>
            <a:r>
              <a:rPr lang="he-IL" sz="3600" dirty="0">
                <a:solidFill>
                  <a:srgbClr val="00509C"/>
                </a:solidFill>
                <a:latin typeface="Times New Roman" panose="02020603050405020304" pitchFamily="18" charset="0"/>
                <a:cs typeface="Times New Roman" panose="02020603050405020304" pitchFamily="18" charset="0"/>
              </a:rPr>
              <a:t>שיקום והכשרה כלכלית. </a:t>
            </a:r>
          </a:p>
          <a:p>
            <a:pPr marL="0" indent="0" algn="just">
              <a:buNone/>
            </a:pPr>
            <a:r>
              <a:rPr lang="he-IL" sz="3600" dirty="0">
                <a:solidFill>
                  <a:srgbClr val="00509C"/>
                </a:solidFill>
                <a:latin typeface="Times New Roman" panose="02020603050405020304" pitchFamily="18" charset="0"/>
                <a:cs typeface="Times New Roman" panose="02020603050405020304" pitchFamily="18" charset="0"/>
              </a:rPr>
              <a:t> </a:t>
            </a:r>
          </a:p>
          <a:p>
            <a:pPr marL="0" indent="0" algn="just">
              <a:buNone/>
            </a:pPr>
            <a:endParaRPr lang="he-IL" sz="3600" dirty="0">
              <a:solidFill>
                <a:srgbClr val="00509C"/>
              </a:solidFill>
              <a:latin typeface="Times New Roman" panose="02020603050405020304" pitchFamily="18" charset="0"/>
              <a:cs typeface="Times New Roman" panose="02020603050405020304" pitchFamily="18" charset="0"/>
            </a:endParaRPr>
          </a:p>
          <a:p>
            <a:pPr marL="0" indent="0" algn="just">
              <a:buNone/>
            </a:pPr>
            <a:endParaRPr lang="he-IL" sz="3600" dirty="0">
              <a:solidFill>
                <a:srgbClr val="00509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5606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הממונה על הליכי חדלות פירעון ושיקום כלכלי</a:t>
            </a:r>
          </a:p>
        </p:txBody>
      </p:sp>
      <p:sp>
        <p:nvSpPr>
          <p:cNvPr id="3" name="מציין מיקום תוכן 2"/>
          <p:cNvSpPr>
            <a:spLocks noGrp="1"/>
          </p:cNvSpPr>
          <p:nvPr>
            <p:ph idx="1"/>
          </p:nvPr>
        </p:nvSpPr>
        <p:spPr>
          <a:xfrm>
            <a:off x="616314" y="1055098"/>
            <a:ext cx="8345487" cy="5111750"/>
          </a:xfrm>
        </p:spPr>
        <p:txBody>
          <a:bodyPr/>
          <a:lstStyle/>
          <a:p>
            <a:pPr algn="just"/>
            <a:r>
              <a:rPr lang="he-IL" sz="3600" dirty="0">
                <a:solidFill>
                  <a:schemeClr val="bg2">
                    <a:lumMod val="60000"/>
                    <a:lumOff val="40000"/>
                  </a:schemeClr>
                </a:solidFill>
              </a:rPr>
              <a:t>חלק ו' בחוק עוסק בתפקידיו ובסמכויותיו של הממונה בהליכי חדלות פירעון. </a:t>
            </a:r>
          </a:p>
          <a:p>
            <a:pPr algn="just"/>
            <a:r>
              <a:rPr lang="he-IL" sz="3600" dirty="0">
                <a:solidFill>
                  <a:schemeClr val="bg2">
                    <a:lumMod val="60000"/>
                    <a:lumOff val="40000"/>
                  </a:schemeClr>
                </a:solidFill>
              </a:rPr>
              <a:t>החוק מעגן את מעמדו של הממונה כזרוע של המדינה שתפקידיו המרכזיים הם:</a:t>
            </a:r>
          </a:p>
          <a:p>
            <a:pPr lvl="1" algn="just">
              <a:buFont typeface="Wingdings" panose="05000000000000000000" pitchFamily="2" charset="2"/>
              <a:buChar char="ü"/>
            </a:pPr>
            <a:r>
              <a:rPr lang="he-IL" sz="3600" dirty="0">
                <a:solidFill>
                  <a:schemeClr val="bg2">
                    <a:lumMod val="60000"/>
                    <a:lumOff val="40000"/>
                  </a:schemeClr>
                </a:solidFill>
              </a:rPr>
              <a:t>שמירת האינטרס הציבורי. </a:t>
            </a:r>
          </a:p>
          <a:p>
            <a:pPr lvl="1" algn="just">
              <a:buFont typeface="Wingdings" panose="05000000000000000000" pitchFamily="2" charset="2"/>
              <a:buChar char="ü"/>
            </a:pPr>
            <a:r>
              <a:rPr lang="he-IL" sz="3600" dirty="0">
                <a:solidFill>
                  <a:schemeClr val="bg2">
                    <a:lumMod val="60000"/>
                    <a:lumOff val="40000"/>
                  </a:schemeClr>
                </a:solidFill>
              </a:rPr>
              <a:t>שמירת תקינותם של הליכי חדלות הפירעון. </a:t>
            </a:r>
          </a:p>
          <a:p>
            <a:pPr lvl="1" algn="just">
              <a:buFont typeface="Wingdings" panose="05000000000000000000" pitchFamily="2" charset="2"/>
              <a:buChar char="ü"/>
            </a:pPr>
            <a:r>
              <a:rPr lang="he-IL" sz="3600" dirty="0">
                <a:solidFill>
                  <a:schemeClr val="bg2">
                    <a:lumMod val="60000"/>
                    <a:lumOff val="40000"/>
                  </a:schemeClr>
                </a:solidFill>
              </a:rPr>
              <a:t>ניהול הליכי חדלות פירעון של יחידים. </a:t>
            </a:r>
          </a:p>
          <a:p>
            <a:pPr lvl="1" algn="just"/>
            <a:endParaRPr lang="he-IL" sz="3600" dirty="0">
              <a:solidFill>
                <a:schemeClr val="bg2">
                  <a:lumMod val="60000"/>
                  <a:lumOff val="40000"/>
                </a:schemeClr>
              </a:solidFill>
            </a:endParaRPr>
          </a:p>
        </p:txBody>
      </p:sp>
      <p:pic>
        <p:nvPicPr>
          <p:cNvPr id="4" name="תמונה 3"/>
          <p:cNvPicPr>
            <a:picLocks noChangeAspect="1"/>
          </p:cNvPicPr>
          <p:nvPr/>
        </p:nvPicPr>
        <p:blipFill>
          <a:blip r:embed="rId2"/>
          <a:stretch>
            <a:fillRect/>
          </a:stretch>
        </p:blipFill>
        <p:spPr>
          <a:xfrm>
            <a:off x="404541" y="4983479"/>
            <a:ext cx="1306694" cy="1306694"/>
          </a:xfrm>
          <a:prstGeom prst="rect">
            <a:avLst/>
          </a:prstGeom>
        </p:spPr>
      </p:pic>
    </p:spTree>
    <p:extLst>
      <p:ext uri="{BB962C8B-B14F-4D97-AF65-F5344CB8AC3E}">
        <p14:creationId xmlns:p14="http://schemas.microsoft.com/office/powerpoint/2010/main" val="801379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שינויים מבניים ומסגרת ההליך</a:t>
            </a:r>
          </a:p>
        </p:txBody>
      </p:sp>
      <p:sp>
        <p:nvSpPr>
          <p:cNvPr id="3" name="מציין מיקום תוכן 2"/>
          <p:cNvSpPr>
            <a:spLocks noGrp="1"/>
          </p:cNvSpPr>
          <p:nvPr>
            <p:ph idx="1"/>
          </p:nvPr>
        </p:nvSpPr>
        <p:spPr/>
        <p:txBody>
          <a:bodyPr/>
          <a:lstStyle/>
          <a:p>
            <a:pPr algn="just"/>
            <a:r>
              <a:rPr lang="he-IL" sz="2400" dirty="0">
                <a:solidFill>
                  <a:schemeClr val="bg2">
                    <a:lumMod val="60000"/>
                    <a:lumOff val="40000"/>
                  </a:schemeClr>
                </a:solidFill>
              </a:rPr>
              <a:t>הסמכות העניינית לניהול הליכי חדלות פירעון של יחידים תעבור מבתי המשפט המחוזיים לבתי משפט השלום. </a:t>
            </a:r>
          </a:p>
          <a:p>
            <a:pPr algn="just"/>
            <a:r>
              <a:rPr lang="he-IL" sz="2400" dirty="0">
                <a:solidFill>
                  <a:schemeClr val="bg2">
                    <a:lumMod val="60000"/>
                    <a:lumOff val="40000"/>
                  </a:schemeClr>
                </a:solidFill>
              </a:rPr>
              <a:t>החלקים המנהליים של הליכי חדלות הפירעון יועברו לניהולו של הכונס הרשמי, או בשמו החדש "הממונה על הליכי חדלות פירעון ושיקום כלכלי". </a:t>
            </a:r>
          </a:p>
          <a:p>
            <a:pPr algn="just"/>
            <a:r>
              <a:rPr lang="he-IL" sz="2400" dirty="0">
                <a:solidFill>
                  <a:schemeClr val="bg2">
                    <a:lumMod val="60000"/>
                    <a:lumOff val="40000"/>
                  </a:schemeClr>
                </a:solidFill>
              </a:rPr>
              <a:t>הממונה יהיה אחראי על ניהולם השוטף של ההליכים, ואילו הכרעות בסכסוכים שהן הכרעות שיפוטיות בעיקרן, יהיו בסמכותו של בית משפט השלום. </a:t>
            </a:r>
          </a:p>
          <a:p>
            <a:pPr algn="just"/>
            <a:r>
              <a:rPr lang="he-IL" sz="2400" dirty="0">
                <a:solidFill>
                  <a:schemeClr val="bg2">
                    <a:lumMod val="60000"/>
                    <a:lumOff val="40000"/>
                  </a:schemeClr>
                </a:solidFill>
              </a:rPr>
              <a:t>הליכי חדלות פירעון בבקשות של חייבים בעלי חובות בהיקף נמוך (של עד 150 </a:t>
            </a:r>
            <a:r>
              <a:rPr lang="he-IL" sz="2400" dirty="0" err="1">
                <a:solidFill>
                  <a:schemeClr val="bg2">
                    <a:lumMod val="60000"/>
                    <a:lumOff val="40000"/>
                  </a:schemeClr>
                </a:solidFill>
              </a:rPr>
              <a:t>אש"ח</a:t>
            </a:r>
            <a:r>
              <a:rPr lang="he-IL" sz="2400" dirty="0">
                <a:solidFill>
                  <a:schemeClr val="bg2">
                    <a:lumMod val="60000"/>
                    <a:lumOff val="40000"/>
                  </a:schemeClr>
                </a:solidFill>
              </a:rPr>
              <a:t>) יתנהלו במלואם לפני רשם הוצל"פ ולא בית משפט. ימונו רשמי הוצאה לפועל ייעודיים להליכי חדלות פירעון. </a:t>
            </a:r>
          </a:p>
        </p:txBody>
      </p:sp>
    </p:spTree>
    <p:extLst>
      <p:ext uri="{BB962C8B-B14F-4D97-AF65-F5344CB8AC3E}">
        <p14:creationId xmlns:p14="http://schemas.microsoft.com/office/powerpoint/2010/main" val="162990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7"/>
            <a:ext cx="8680450" cy="646331"/>
          </a:xfrm>
        </p:spPr>
        <p:txBody>
          <a:bodyPr/>
          <a:lstStyle/>
          <a:p>
            <a:pPr algn="ctr"/>
            <a:r>
              <a:rPr lang="he-IL" sz="3600" b="0" dirty="0"/>
              <a:t>תפקידי הממונה - כללי</a:t>
            </a:r>
          </a:p>
        </p:txBody>
      </p:sp>
      <p:sp>
        <p:nvSpPr>
          <p:cNvPr id="3" name="מציין מיקום תוכן 2"/>
          <p:cNvSpPr>
            <a:spLocks noGrp="1"/>
          </p:cNvSpPr>
          <p:nvPr>
            <p:ph idx="1"/>
          </p:nvPr>
        </p:nvSpPr>
        <p:spPr>
          <a:xfrm>
            <a:off x="281623" y="1072515"/>
            <a:ext cx="8345487" cy="5111750"/>
          </a:xfrm>
        </p:spPr>
        <p:txBody>
          <a:bodyPr/>
          <a:lstStyle/>
          <a:p>
            <a:pPr algn="just"/>
            <a:r>
              <a:rPr lang="he-IL" sz="2200" dirty="0">
                <a:solidFill>
                  <a:schemeClr val="bg2">
                    <a:lumMod val="60000"/>
                    <a:lumOff val="40000"/>
                  </a:schemeClr>
                </a:solidFill>
              </a:rPr>
              <a:t>תפקידו של הממונה לפעול לשמירת התקינות, היעילות וההגינות של הליכים לפי חוק זה ולשמירת האינטרס הציבורי בהליכים אלה, ובכלל זה:</a:t>
            </a:r>
          </a:p>
          <a:p>
            <a:pPr algn="just"/>
            <a:r>
              <a:rPr lang="he-IL" sz="2200" dirty="0">
                <a:solidFill>
                  <a:schemeClr val="bg2">
                    <a:lumMod val="60000"/>
                    <a:lumOff val="40000"/>
                  </a:schemeClr>
                </a:solidFill>
              </a:rPr>
              <a:t>(1) לפקח על התנהלות הנאמנים;</a:t>
            </a:r>
          </a:p>
          <a:p>
            <a:pPr algn="just"/>
            <a:r>
              <a:rPr lang="he-IL" sz="2200" dirty="0">
                <a:solidFill>
                  <a:schemeClr val="bg2">
                    <a:lumMod val="60000"/>
                    <a:lumOff val="40000"/>
                  </a:schemeClr>
                </a:solidFill>
              </a:rPr>
              <a:t>(2) לנהל את הליכי חדלות הפירעון של יחידים לפי חלק ג': הליכי חדלות פירעון לגבי יחיד;</a:t>
            </a:r>
          </a:p>
          <a:p>
            <a:pPr algn="just"/>
            <a:r>
              <a:rPr lang="he-IL" sz="2200" dirty="0">
                <a:solidFill>
                  <a:schemeClr val="bg2">
                    <a:lumMod val="60000"/>
                    <a:lumOff val="40000"/>
                  </a:schemeClr>
                </a:solidFill>
              </a:rPr>
              <a:t>(3) לאסוף מידע הנוגע להליכי חדלות פירעון לשם ניתוח ומחקר. </a:t>
            </a:r>
          </a:p>
          <a:p>
            <a:pPr algn="just"/>
            <a:endParaRPr lang="he-IL" sz="2200" dirty="0">
              <a:solidFill>
                <a:schemeClr val="bg2">
                  <a:lumMod val="60000"/>
                  <a:lumOff val="40000"/>
                </a:schemeClr>
              </a:solidFill>
            </a:endParaRPr>
          </a:p>
          <a:p>
            <a:pPr marL="0" indent="0" algn="l">
              <a:buNone/>
            </a:pPr>
            <a:r>
              <a:rPr lang="he-IL" sz="2200" dirty="0">
                <a:solidFill>
                  <a:schemeClr val="bg2">
                    <a:lumMod val="60000"/>
                    <a:lumOff val="40000"/>
                  </a:schemeClr>
                </a:solidFill>
              </a:rPr>
              <a:t>(סעיף 268 לחוק)</a:t>
            </a:r>
          </a:p>
          <a:p>
            <a:pPr algn="just"/>
            <a:endParaRPr lang="he-IL" sz="2200" dirty="0">
              <a:solidFill>
                <a:schemeClr val="bg2">
                  <a:lumMod val="60000"/>
                  <a:lumOff val="40000"/>
                </a:schemeClr>
              </a:solidFill>
            </a:endParaRPr>
          </a:p>
          <a:p>
            <a:endParaRPr lang="he-IL" sz="3600" dirty="0">
              <a:solidFill>
                <a:srgbClr val="00509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7174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סמכויות פיקוח על נאמנים</a:t>
            </a:r>
          </a:p>
        </p:txBody>
      </p:sp>
      <p:sp>
        <p:nvSpPr>
          <p:cNvPr id="3" name="מציין מיקום תוכן 2"/>
          <p:cNvSpPr>
            <a:spLocks noGrp="1"/>
          </p:cNvSpPr>
          <p:nvPr>
            <p:ph idx="1"/>
          </p:nvPr>
        </p:nvSpPr>
        <p:spPr/>
        <p:txBody>
          <a:bodyPr/>
          <a:lstStyle/>
          <a:p>
            <a:pPr lvl="3" algn="just">
              <a:buFont typeface="Arial" pitchFamily="34" charset="0"/>
              <a:buChar char="•"/>
            </a:pPr>
            <a:r>
              <a:rPr lang="he-IL" sz="2200" dirty="0">
                <a:solidFill>
                  <a:schemeClr val="bg2">
                    <a:lumMod val="60000"/>
                    <a:lumOff val="40000"/>
                  </a:schemeClr>
                </a:solidFill>
              </a:rPr>
              <a:t>הממונה רשאי לדרוש מנאמן למסור לו כל מידע הדרוש לו לשם ביצוע תפקידיו ולהורות על אופן מסירת המידע כאמור. </a:t>
            </a:r>
          </a:p>
          <a:p>
            <a:pPr lvl="3" algn="just">
              <a:buFont typeface="Arial" pitchFamily="34" charset="0"/>
              <a:buChar char="•"/>
            </a:pPr>
            <a:r>
              <a:rPr lang="he-IL" sz="2200" dirty="0">
                <a:solidFill>
                  <a:schemeClr val="bg2">
                    <a:lumMod val="60000"/>
                    <a:lumOff val="40000"/>
                  </a:schemeClr>
                </a:solidFill>
              </a:rPr>
              <a:t>לממונה סמכות לחקור בדבר התנהלות הנאמן אם יש לו חשש כי הנאמן אינו ממלא כראוי את תפקידו, לדווח על כך לבית המשפט ולהמליץ לבית המשפט על הדרך שראוי לנקוט בה (חייב שהוא יחיד או נושה, רשאים לפנות לממונה בבקשה לעריכת חקירה כאמור). </a:t>
            </a:r>
          </a:p>
          <a:p>
            <a:pPr lvl="3" algn="just">
              <a:buFont typeface="Arial" pitchFamily="34" charset="0"/>
              <a:buChar char="•"/>
            </a:pPr>
            <a:r>
              <a:rPr lang="he-IL" sz="2200" dirty="0">
                <a:solidFill>
                  <a:schemeClr val="bg2">
                    <a:lumMod val="60000"/>
                    <a:lumOff val="40000"/>
                  </a:schemeClr>
                </a:solidFill>
              </a:rPr>
              <a:t>הממונה נדרש לפקח על הרישומים שמנהלים הנאמנים והדוחות שהם מגישים ולבקר אותם. </a:t>
            </a:r>
          </a:p>
          <a:p>
            <a:pPr marL="355600" lvl="3" indent="0" algn="just">
              <a:buNone/>
            </a:pPr>
            <a:endParaRPr lang="he-IL" sz="2200" dirty="0">
              <a:solidFill>
                <a:schemeClr val="bg2">
                  <a:lumMod val="60000"/>
                  <a:lumOff val="40000"/>
                </a:schemeClr>
              </a:solidFill>
            </a:endParaRPr>
          </a:p>
          <a:p>
            <a:pPr marL="355600" lvl="3" indent="0" algn="just">
              <a:buNone/>
            </a:pPr>
            <a:r>
              <a:rPr lang="he-IL" sz="2400" dirty="0">
                <a:solidFill>
                  <a:schemeClr val="accent1">
                    <a:lumMod val="75000"/>
                  </a:schemeClr>
                </a:solidFill>
              </a:rPr>
              <a:t>לצורך ביצוע תפקיד הפיקוח באופן מיטבי - הקמת מחלקת פיקוח על נאמנים. </a:t>
            </a:r>
          </a:p>
        </p:txBody>
      </p:sp>
      <p:pic>
        <p:nvPicPr>
          <p:cNvPr id="4" name="תמונה 3"/>
          <p:cNvPicPr>
            <a:picLocks noChangeAspect="1"/>
          </p:cNvPicPr>
          <p:nvPr/>
        </p:nvPicPr>
        <p:blipFill>
          <a:blip r:embed="rId2"/>
          <a:stretch>
            <a:fillRect/>
          </a:stretch>
        </p:blipFill>
        <p:spPr>
          <a:xfrm>
            <a:off x="2416560" y="5205673"/>
            <a:ext cx="1528423" cy="1039552"/>
          </a:xfrm>
          <a:prstGeom prst="rect">
            <a:avLst/>
          </a:prstGeom>
        </p:spPr>
      </p:pic>
    </p:spTree>
    <p:extLst>
      <p:ext uri="{BB962C8B-B14F-4D97-AF65-F5344CB8AC3E}">
        <p14:creationId xmlns:p14="http://schemas.microsoft.com/office/powerpoint/2010/main" val="2032158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7"/>
            <a:ext cx="8680450" cy="646331"/>
          </a:xfrm>
        </p:spPr>
        <p:txBody>
          <a:bodyPr/>
          <a:lstStyle/>
          <a:p>
            <a:pPr algn="ctr"/>
            <a:r>
              <a:rPr lang="he-IL" sz="3600" b="0" dirty="0"/>
              <a:t>סמכות לניהול הליכי חדלות הפירעון של יחידים</a:t>
            </a:r>
          </a:p>
        </p:txBody>
      </p:sp>
      <p:sp>
        <p:nvSpPr>
          <p:cNvPr id="3" name="מציין מיקום תוכן 2"/>
          <p:cNvSpPr>
            <a:spLocks noGrp="1"/>
          </p:cNvSpPr>
          <p:nvPr>
            <p:ph idx="1"/>
          </p:nvPr>
        </p:nvSpPr>
        <p:spPr/>
        <p:txBody>
          <a:bodyPr/>
          <a:lstStyle/>
          <a:p>
            <a:pPr marL="0" indent="0" algn="just">
              <a:buNone/>
            </a:pPr>
            <a:r>
              <a:rPr lang="he-IL" sz="2400" dirty="0">
                <a:solidFill>
                  <a:schemeClr val="bg2">
                    <a:lumMod val="60000"/>
                    <a:lumOff val="40000"/>
                  </a:schemeClr>
                </a:solidFill>
              </a:rPr>
              <a:t>סמכות (חובה?) לתת צו פתיחת הליכים בבקשת חייב. בקשות נושה יוסיפו להיות מוגשות לבית המשפט. </a:t>
            </a:r>
          </a:p>
          <a:p>
            <a:pPr marL="0" indent="0" algn="just">
              <a:buNone/>
            </a:pPr>
            <a:r>
              <a:rPr lang="he-IL" sz="2400" dirty="0">
                <a:solidFill>
                  <a:schemeClr val="bg2">
                    <a:lumMod val="60000"/>
                    <a:lumOff val="40000"/>
                  </a:schemeClr>
                </a:solidFill>
              </a:rPr>
              <a:t>כיום - אישור (טכני) על תשלום פיקדון והגשת תגובה (לרוב              סטנדרטית) לבקשה. </a:t>
            </a:r>
          </a:p>
          <a:p>
            <a:pPr marL="0" indent="0">
              <a:buNone/>
            </a:pPr>
            <a:endParaRPr lang="he-IL" sz="2400" dirty="0">
              <a:solidFill>
                <a:schemeClr val="bg2">
                  <a:lumMod val="60000"/>
                  <a:lumOff val="40000"/>
                </a:schemeClr>
              </a:solidFill>
            </a:endParaRPr>
          </a:p>
          <a:p>
            <a:pPr marL="0" indent="0">
              <a:buNone/>
            </a:pPr>
            <a:r>
              <a:rPr lang="he-IL" sz="2400" dirty="0">
                <a:solidFill>
                  <a:schemeClr val="bg2">
                    <a:lumMod val="60000"/>
                    <a:lumOff val="40000"/>
                  </a:schemeClr>
                </a:solidFill>
              </a:rPr>
              <a:t>סמכות למינוי בעל תפקיד (במסגרת צו פתיחת ההליכים) מתוך מאגר ייעודי. </a:t>
            </a:r>
          </a:p>
          <a:p>
            <a:pPr marL="0" indent="0">
              <a:buNone/>
            </a:pPr>
            <a:endParaRPr lang="he-IL" sz="2400" dirty="0">
              <a:solidFill>
                <a:schemeClr val="bg2">
                  <a:lumMod val="60000"/>
                  <a:lumOff val="40000"/>
                </a:schemeClr>
              </a:solidFill>
            </a:endParaRPr>
          </a:p>
          <a:p>
            <a:pPr>
              <a:buFont typeface="Arial" panose="020B0604020202020204" pitchFamily="34" charset="0"/>
              <a:buChar char="•"/>
            </a:pPr>
            <a:endParaRPr lang="he-IL" sz="2400" dirty="0">
              <a:solidFill>
                <a:schemeClr val="bg2">
                  <a:lumMod val="60000"/>
                  <a:lumOff val="40000"/>
                </a:schemeClr>
              </a:solidFill>
            </a:endParaRPr>
          </a:p>
          <a:p>
            <a:pPr>
              <a:buFont typeface="Arial" panose="020B0604020202020204" pitchFamily="34" charset="0"/>
              <a:buChar char="•"/>
            </a:pPr>
            <a:endParaRPr lang="he-IL" sz="2400" dirty="0">
              <a:solidFill>
                <a:schemeClr val="bg2">
                  <a:lumMod val="60000"/>
                  <a:lumOff val="40000"/>
                </a:schemeClr>
              </a:solidFill>
            </a:endParaRPr>
          </a:p>
        </p:txBody>
      </p:sp>
      <p:pic>
        <p:nvPicPr>
          <p:cNvPr id="4" name="תמונה 3"/>
          <p:cNvPicPr>
            <a:picLocks noChangeAspect="1"/>
          </p:cNvPicPr>
          <p:nvPr/>
        </p:nvPicPr>
        <p:blipFill>
          <a:blip r:embed="rId2"/>
          <a:stretch>
            <a:fillRect/>
          </a:stretch>
        </p:blipFill>
        <p:spPr>
          <a:xfrm>
            <a:off x="3419475" y="4137932"/>
            <a:ext cx="2466975" cy="1847850"/>
          </a:xfrm>
          <a:prstGeom prst="rect">
            <a:avLst/>
          </a:prstGeom>
        </p:spPr>
      </p:pic>
    </p:spTree>
    <p:extLst>
      <p:ext uri="{BB962C8B-B14F-4D97-AF65-F5344CB8AC3E}">
        <p14:creationId xmlns:p14="http://schemas.microsoft.com/office/powerpoint/2010/main" val="1018094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5"/>
            <a:ext cx="8680450" cy="646331"/>
          </a:xfrm>
        </p:spPr>
        <p:txBody>
          <a:bodyPr/>
          <a:lstStyle/>
          <a:p>
            <a:pPr algn="ctr"/>
            <a:r>
              <a:rPr lang="he-IL" sz="3600" b="0" dirty="0"/>
              <a:t>סמכות לניהול הליכי חדלות הפירעון - המשך</a:t>
            </a:r>
          </a:p>
        </p:txBody>
      </p:sp>
      <p:sp>
        <p:nvSpPr>
          <p:cNvPr id="3" name="מציין מיקום תוכן 2"/>
          <p:cNvSpPr>
            <a:spLocks noGrp="1"/>
          </p:cNvSpPr>
          <p:nvPr>
            <p:ph idx="1"/>
          </p:nvPr>
        </p:nvSpPr>
        <p:spPr/>
        <p:txBody>
          <a:bodyPr/>
          <a:lstStyle/>
          <a:p>
            <a:pPr algn="just">
              <a:buFont typeface="Arial" panose="020B0604020202020204" pitchFamily="34" charset="0"/>
              <a:buChar char="•"/>
            </a:pPr>
            <a:r>
              <a:rPr lang="he-IL" sz="2200" dirty="0">
                <a:solidFill>
                  <a:schemeClr val="bg2">
                    <a:lumMod val="60000"/>
                    <a:lumOff val="40000"/>
                  </a:schemeClr>
                </a:solidFill>
              </a:rPr>
              <a:t>כפיפות הנאמן לממונה - הנאמן יפעל מטעם הממונה ויהיה כפוף להוראותיו ולהנחיותיו. </a:t>
            </a:r>
          </a:p>
          <a:p>
            <a:pPr marL="0" indent="0" algn="just">
              <a:buNone/>
            </a:pPr>
            <a:endParaRPr lang="he-IL" sz="2200" dirty="0">
              <a:solidFill>
                <a:schemeClr val="bg2">
                  <a:lumMod val="60000"/>
                  <a:lumOff val="40000"/>
                </a:schemeClr>
              </a:solidFill>
            </a:endParaRPr>
          </a:p>
          <a:p>
            <a:pPr marL="0" indent="0" algn="just">
              <a:buNone/>
            </a:pPr>
            <a:r>
              <a:rPr lang="he-IL" sz="2200" dirty="0">
                <a:solidFill>
                  <a:schemeClr val="bg2">
                    <a:lumMod val="60000"/>
                    <a:lumOff val="40000"/>
                  </a:schemeClr>
                </a:solidFill>
              </a:rPr>
              <a:t>הממונה הוסמך לתת הוראות לנאמן בכל הנוגע למילוי תפקידיו או להפעלת סמכויותיו בנושאים הבאים (על פי בקשת הנאמן. חלק מסמכויות הנאמן טעונות אישור הממונה. ביתר הנושאים - פניה לבית המשפט);</a:t>
            </a:r>
          </a:p>
          <a:p>
            <a:pPr algn="just">
              <a:buFont typeface="Arial" panose="020B0604020202020204" pitchFamily="34" charset="0"/>
              <a:buChar char="•"/>
            </a:pPr>
            <a:r>
              <a:rPr lang="he-IL" sz="2200" dirty="0">
                <a:solidFill>
                  <a:schemeClr val="bg2">
                    <a:lumMod val="60000"/>
                    <a:lumOff val="40000"/>
                  </a:schemeClr>
                </a:solidFill>
              </a:rPr>
              <a:t>הגשת תביעה או התגוננות בהליך משפטי בשם החייב. </a:t>
            </a:r>
          </a:p>
          <a:p>
            <a:pPr algn="just">
              <a:buFont typeface="Arial" panose="020B0604020202020204" pitchFamily="34" charset="0"/>
              <a:buChar char="•"/>
            </a:pPr>
            <a:r>
              <a:rPr lang="he-IL" sz="2200" dirty="0">
                <a:solidFill>
                  <a:schemeClr val="bg2">
                    <a:lumMod val="60000"/>
                    <a:lumOff val="40000"/>
                  </a:schemeClr>
                </a:solidFill>
              </a:rPr>
              <a:t>פירעון חוב עבר לנושים מסוג מסוים. </a:t>
            </a:r>
          </a:p>
          <a:p>
            <a:pPr algn="just">
              <a:buFont typeface="Arial" panose="020B0604020202020204" pitchFamily="34" charset="0"/>
              <a:buChar char="•"/>
            </a:pPr>
            <a:r>
              <a:rPr lang="he-IL" sz="2200" dirty="0">
                <a:solidFill>
                  <a:schemeClr val="bg2">
                    <a:lumMod val="60000"/>
                    <a:lumOff val="40000"/>
                  </a:schemeClr>
                </a:solidFill>
              </a:rPr>
              <a:t>פשרה עם נושה או חייב של החייב בנוגע לגובה החוב ואופן תשלומו.</a:t>
            </a:r>
          </a:p>
          <a:p>
            <a:pPr algn="just">
              <a:buFont typeface="Arial" panose="020B0604020202020204" pitchFamily="34" charset="0"/>
              <a:buChar char="•"/>
            </a:pPr>
            <a:r>
              <a:rPr lang="he-IL" sz="2200" dirty="0">
                <a:solidFill>
                  <a:schemeClr val="bg2">
                    <a:lumMod val="60000"/>
                    <a:lumOff val="40000"/>
                  </a:schemeClr>
                </a:solidFill>
              </a:rPr>
              <a:t>ניהול נכסי קופת הנשייה.</a:t>
            </a:r>
          </a:p>
          <a:p>
            <a:pPr algn="just">
              <a:buFont typeface="Arial" panose="020B0604020202020204" pitchFamily="34" charset="0"/>
              <a:buChar char="•"/>
            </a:pPr>
            <a:r>
              <a:rPr lang="he-IL" sz="2200" dirty="0">
                <a:solidFill>
                  <a:schemeClr val="bg2">
                    <a:lumMod val="60000"/>
                    <a:lumOff val="40000"/>
                  </a:schemeClr>
                </a:solidFill>
              </a:rPr>
              <a:t>זכות עיון במסמכים. </a:t>
            </a:r>
          </a:p>
        </p:txBody>
      </p:sp>
    </p:spTree>
    <p:extLst>
      <p:ext uri="{BB962C8B-B14F-4D97-AF65-F5344CB8AC3E}">
        <p14:creationId xmlns:p14="http://schemas.microsoft.com/office/powerpoint/2010/main" val="1204366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12738" y="104666"/>
            <a:ext cx="8680450" cy="646331"/>
          </a:xfrm>
        </p:spPr>
        <p:txBody>
          <a:bodyPr/>
          <a:lstStyle/>
          <a:p>
            <a:pPr algn="ctr"/>
            <a:r>
              <a:rPr lang="he-IL" sz="3600" b="0" dirty="0"/>
              <a:t>סמכות לניהול הליכי חדלות הפירעון - המשך</a:t>
            </a:r>
          </a:p>
        </p:txBody>
      </p:sp>
      <p:sp>
        <p:nvSpPr>
          <p:cNvPr id="3" name="מציין מיקום תוכן 2"/>
          <p:cNvSpPr>
            <a:spLocks noGrp="1"/>
          </p:cNvSpPr>
          <p:nvPr>
            <p:ph idx="1"/>
          </p:nvPr>
        </p:nvSpPr>
        <p:spPr>
          <a:xfrm>
            <a:off x="385854" y="1081224"/>
            <a:ext cx="8345487" cy="5111750"/>
          </a:xfrm>
        </p:spPr>
        <p:txBody>
          <a:bodyPr/>
          <a:lstStyle/>
          <a:p>
            <a:pPr marL="0" indent="0" algn="just">
              <a:buNone/>
            </a:pPr>
            <a:r>
              <a:rPr lang="he-IL" sz="2200" dirty="0">
                <a:solidFill>
                  <a:schemeClr val="bg2">
                    <a:lumMod val="60000"/>
                    <a:lumOff val="40000"/>
                  </a:schemeClr>
                </a:solidFill>
              </a:rPr>
              <a:t>סמכויות נוספות של הממונה:</a:t>
            </a:r>
          </a:p>
          <a:p>
            <a:pPr algn="just">
              <a:buFont typeface="Arial" panose="020B0604020202020204" pitchFamily="34" charset="0"/>
              <a:buChar char="•"/>
            </a:pPr>
            <a:r>
              <a:rPr lang="he-IL" sz="2200" dirty="0">
                <a:solidFill>
                  <a:schemeClr val="bg2">
                    <a:lumMod val="60000"/>
                    <a:lumOff val="40000"/>
                  </a:schemeClr>
                </a:solidFill>
              </a:rPr>
              <a:t>הסרת הגבלות הקבועות בסעיף 142 לחוק (מיוזמתו או לבקשת הנאמן או החייב ולאחר שנתן לנושים הזדמנות להשמיע את טענותיהם). </a:t>
            </a:r>
          </a:p>
          <a:p>
            <a:pPr algn="just">
              <a:buFont typeface="Arial" panose="020B0604020202020204" pitchFamily="34" charset="0"/>
              <a:buChar char="•"/>
            </a:pPr>
            <a:r>
              <a:rPr lang="he-IL" sz="2200" dirty="0">
                <a:solidFill>
                  <a:schemeClr val="bg2">
                    <a:lumMod val="60000"/>
                    <a:lumOff val="40000"/>
                  </a:schemeClr>
                </a:solidFill>
              </a:rPr>
              <a:t>סמכות דרישת מידע מצדדי ג'. </a:t>
            </a:r>
          </a:p>
          <a:p>
            <a:pPr algn="just">
              <a:buFont typeface="Arial" panose="020B0604020202020204" pitchFamily="34" charset="0"/>
              <a:buChar char="•"/>
            </a:pPr>
            <a:r>
              <a:rPr lang="he-IL" sz="2200" dirty="0">
                <a:solidFill>
                  <a:schemeClr val="bg2">
                    <a:lumMod val="60000"/>
                    <a:lumOff val="40000"/>
                  </a:schemeClr>
                </a:solidFill>
              </a:rPr>
              <a:t>סמכות לפתור הנאמן מזימון החייב לבירור לשם בדיקת מצבו הכלכלי. </a:t>
            </a:r>
          </a:p>
          <a:p>
            <a:pPr algn="just">
              <a:buFont typeface="Arial" panose="020B0604020202020204" pitchFamily="34" charset="0"/>
              <a:buChar char="•"/>
            </a:pPr>
            <a:r>
              <a:rPr lang="he-IL" sz="2200" dirty="0">
                <a:solidFill>
                  <a:schemeClr val="bg2">
                    <a:lumMod val="60000"/>
                    <a:lumOff val="40000"/>
                  </a:schemeClr>
                </a:solidFill>
              </a:rPr>
              <a:t>סמכות לערוך הבירור בעצמו (אם מתקיימות נסיבות מיוחדות המצדיקות זאת).</a:t>
            </a:r>
          </a:p>
          <a:p>
            <a:pPr algn="just">
              <a:buFont typeface="Arial" panose="020B0604020202020204" pitchFamily="34" charset="0"/>
              <a:buChar char="•"/>
            </a:pPr>
            <a:r>
              <a:rPr lang="he-IL" sz="2200" dirty="0">
                <a:solidFill>
                  <a:schemeClr val="bg2">
                    <a:lumMod val="60000"/>
                    <a:lumOff val="40000"/>
                  </a:schemeClr>
                </a:solidFill>
              </a:rPr>
              <a:t>הגשת הצעה לצו לשיקום כלכלי והדיון בה : פירוט הממצאים, חובת תשלומים או הפטר לאלתר, התקיימות תנאים להארכת או קיצור תקופת התשלומים. </a:t>
            </a:r>
          </a:p>
        </p:txBody>
      </p:sp>
      <p:pic>
        <p:nvPicPr>
          <p:cNvPr id="4" name="תמונה 3"/>
          <p:cNvPicPr>
            <a:picLocks noChangeAspect="1"/>
          </p:cNvPicPr>
          <p:nvPr/>
        </p:nvPicPr>
        <p:blipFill>
          <a:blip r:embed="rId2"/>
          <a:stretch>
            <a:fillRect/>
          </a:stretch>
        </p:blipFill>
        <p:spPr>
          <a:xfrm>
            <a:off x="3121071" y="4860594"/>
            <a:ext cx="2091010" cy="1453602"/>
          </a:xfrm>
          <a:prstGeom prst="rect">
            <a:avLst/>
          </a:prstGeom>
        </p:spPr>
      </p:pic>
      <p:pic>
        <p:nvPicPr>
          <p:cNvPr id="5" name="תמונה 4"/>
          <p:cNvPicPr>
            <a:picLocks noChangeAspect="1"/>
          </p:cNvPicPr>
          <p:nvPr/>
        </p:nvPicPr>
        <p:blipFill>
          <a:blip r:embed="rId3"/>
          <a:stretch>
            <a:fillRect/>
          </a:stretch>
        </p:blipFill>
        <p:spPr>
          <a:xfrm>
            <a:off x="5427481" y="4928045"/>
            <a:ext cx="1730965" cy="1386151"/>
          </a:xfrm>
          <a:prstGeom prst="rect">
            <a:avLst/>
          </a:prstGeom>
        </p:spPr>
      </p:pic>
    </p:spTree>
    <p:extLst>
      <p:ext uri="{BB962C8B-B14F-4D97-AF65-F5344CB8AC3E}">
        <p14:creationId xmlns:p14="http://schemas.microsoft.com/office/powerpoint/2010/main" val="3634363348"/>
      </p:ext>
    </p:extLst>
  </p:cSld>
  <p:clrMapOvr>
    <a:masterClrMapping/>
  </p:clrMapOvr>
</p:sld>
</file>

<file path=ppt/theme/theme1.xml><?xml version="1.0" encoding="utf-8"?>
<a:theme xmlns:a="http://schemas.openxmlformats.org/drawingml/2006/main" name="1_Default Theme">
  <a:themeElements>
    <a:clrScheme name="ROTEM">
      <a:dk1>
        <a:sysClr val="windowText" lastClr="000000"/>
      </a:dk1>
      <a:lt1>
        <a:sysClr val="window" lastClr="FFFFFF"/>
      </a:lt1>
      <a:dk2>
        <a:srgbClr val="003366"/>
      </a:dk2>
      <a:lt2>
        <a:srgbClr val="FFFFFF"/>
      </a:lt2>
      <a:accent1>
        <a:srgbClr val="003366"/>
      </a:accent1>
      <a:accent2>
        <a:srgbClr val="336699"/>
      </a:accent2>
      <a:accent3>
        <a:srgbClr val="6699FF"/>
      </a:accent3>
      <a:accent4>
        <a:srgbClr val="99CCFF"/>
      </a:accent4>
      <a:accent5>
        <a:srgbClr val="7F7F7F"/>
      </a:accent5>
      <a:accent6>
        <a:srgbClr val="BFBFBF"/>
      </a:accent6>
      <a:hlink>
        <a:srgbClr val="336699"/>
      </a:hlink>
      <a:folHlink>
        <a:srgbClr val="777777"/>
      </a:folHlink>
    </a:clrScheme>
    <a:fontScheme name="Office קלאסי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otem New Template-hebr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otem New Template-hebr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otem New Template-hebr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otem New Template-hebr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otem New Template-hebr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otem New Template-hebr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otem New Template-hebr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otem New Template-hebr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otem New Template-hebr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otem New Template-hebr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otem New Template-hebr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Rotem New Template-hebrew 13">
        <a:dk1>
          <a:srgbClr val="292929"/>
        </a:dk1>
        <a:lt1>
          <a:srgbClr val="FFFFFF"/>
        </a:lt1>
        <a:dk2>
          <a:srgbClr val="000066"/>
        </a:dk2>
        <a:lt2>
          <a:srgbClr val="F8F8F8"/>
        </a:lt2>
        <a:accent1>
          <a:srgbClr val="BBE0E3"/>
        </a:accent1>
        <a:accent2>
          <a:srgbClr val="333399"/>
        </a:accent2>
        <a:accent3>
          <a:srgbClr val="FFFFFF"/>
        </a:accent3>
        <a:accent4>
          <a:srgbClr val="212121"/>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4">
        <a:dk1>
          <a:srgbClr val="000066"/>
        </a:dk1>
        <a:lt1>
          <a:srgbClr val="FFFFFF"/>
        </a:lt1>
        <a:dk2>
          <a:srgbClr val="000000"/>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5">
        <a:dk1>
          <a:srgbClr val="333333"/>
        </a:dk1>
        <a:lt1>
          <a:srgbClr val="FFFFFF"/>
        </a:lt1>
        <a:dk2>
          <a:srgbClr val="000000"/>
        </a:dk2>
        <a:lt2>
          <a:srgbClr val="808080"/>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Theme">
  <a:themeElements>
    <a:clrScheme name="rotem new 2015">
      <a:dk1>
        <a:srgbClr val="404040"/>
      </a:dk1>
      <a:lt1>
        <a:srgbClr val="FFFFFF"/>
      </a:lt1>
      <a:dk2>
        <a:srgbClr val="003366"/>
      </a:dk2>
      <a:lt2>
        <a:srgbClr val="003366"/>
      </a:lt2>
      <a:accent1>
        <a:srgbClr val="003366"/>
      </a:accent1>
      <a:accent2>
        <a:srgbClr val="0D95BC"/>
      </a:accent2>
      <a:accent3>
        <a:srgbClr val="A2B969"/>
      </a:accent3>
      <a:accent4>
        <a:srgbClr val="EBCB38"/>
      </a:accent4>
      <a:accent5>
        <a:srgbClr val="F36F13"/>
      </a:accent5>
      <a:accent6>
        <a:srgbClr val="C13018"/>
      </a:accent6>
      <a:hlink>
        <a:srgbClr val="0D95BC"/>
      </a:hlink>
      <a:folHlink>
        <a:srgbClr val="777777"/>
      </a:folHlink>
    </a:clrScheme>
    <a:fontScheme name="Rotem New Template-hebrew">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otem New Template-hebr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otem New Template-hebr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otem New Template-hebr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otem New Template-hebr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otem New Template-hebr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otem New Template-hebr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otem New Template-hebr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otem New Template-hebr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otem New Template-hebr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otem New Template-hebr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otem New Template-hebr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Rotem New Template-hebrew 13">
        <a:dk1>
          <a:srgbClr val="292929"/>
        </a:dk1>
        <a:lt1>
          <a:srgbClr val="FFFFFF"/>
        </a:lt1>
        <a:dk2>
          <a:srgbClr val="000066"/>
        </a:dk2>
        <a:lt2>
          <a:srgbClr val="F8F8F8"/>
        </a:lt2>
        <a:accent1>
          <a:srgbClr val="BBE0E3"/>
        </a:accent1>
        <a:accent2>
          <a:srgbClr val="333399"/>
        </a:accent2>
        <a:accent3>
          <a:srgbClr val="FFFFFF"/>
        </a:accent3>
        <a:accent4>
          <a:srgbClr val="212121"/>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4">
        <a:dk1>
          <a:srgbClr val="000066"/>
        </a:dk1>
        <a:lt1>
          <a:srgbClr val="FFFFFF"/>
        </a:lt1>
        <a:dk2>
          <a:srgbClr val="000000"/>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5">
        <a:dk1>
          <a:srgbClr val="333333"/>
        </a:dk1>
        <a:lt1>
          <a:srgbClr val="FFFFFF"/>
        </a:lt1>
        <a:dk2>
          <a:srgbClr val="000000"/>
        </a:dk2>
        <a:lt2>
          <a:srgbClr val="808080"/>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Theme">
  <a:themeElements>
    <a:clrScheme name="ROTEM">
      <a:dk1>
        <a:sysClr val="windowText" lastClr="000000"/>
      </a:dk1>
      <a:lt1>
        <a:sysClr val="window" lastClr="FFFFFF"/>
      </a:lt1>
      <a:dk2>
        <a:srgbClr val="003366"/>
      </a:dk2>
      <a:lt2>
        <a:srgbClr val="FFFFFF"/>
      </a:lt2>
      <a:accent1>
        <a:srgbClr val="003366"/>
      </a:accent1>
      <a:accent2>
        <a:srgbClr val="336699"/>
      </a:accent2>
      <a:accent3>
        <a:srgbClr val="6699FF"/>
      </a:accent3>
      <a:accent4>
        <a:srgbClr val="99CCFF"/>
      </a:accent4>
      <a:accent5>
        <a:srgbClr val="7F7F7F"/>
      </a:accent5>
      <a:accent6>
        <a:srgbClr val="BFBFBF"/>
      </a:accent6>
      <a:hlink>
        <a:srgbClr val="336699"/>
      </a:hlink>
      <a:folHlink>
        <a:srgbClr val="777777"/>
      </a:folHlink>
    </a:clrScheme>
    <a:fontScheme name="Office קלאסי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otem New Template-hebr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otem New Template-hebr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otem New Template-hebr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otem New Template-hebr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otem New Template-hebr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otem New Template-hebr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otem New Template-hebr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otem New Template-hebr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otem New Template-hebr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otem New Template-hebr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otem New Template-hebr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Rotem New Template-hebrew 13">
        <a:dk1>
          <a:srgbClr val="292929"/>
        </a:dk1>
        <a:lt1>
          <a:srgbClr val="FFFFFF"/>
        </a:lt1>
        <a:dk2>
          <a:srgbClr val="000066"/>
        </a:dk2>
        <a:lt2>
          <a:srgbClr val="F8F8F8"/>
        </a:lt2>
        <a:accent1>
          <a:srgbClr val="BBE0E3"/>
        </a:accent1>
        <a:accent2>
          <a:srgbClr val="333399"/>
        </a:accent2>
        <a:accent3>
          <a:srgbClr val="FFFFFF"/>
        </a:accent3>
        <a:accent4>
          <a:srgbClr val="212121"/>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4">
        <a:dk1>
          <a:srgbClr val="000066"/>
        </a:dk1>
        <a:lt1>
          <a:srgbClr val="FFFFFF"/>
        </a:lt1>
        <a:dk2>
          <a:srgbClr val="000000"/>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5">
        <a:dk1>
          <a:srgbClr val="333333"/>
        </a:dk1>
        <a:lt1>
          <a:srgbClr val="FFFFFF"/>
        </a:lt1>
        <a:dk2>
          <a:srgbClr val="000000"/>
        </a:dk2>
        <a:lt2>
          <a:srgbClr val="808080"/>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Default Theme">
  <a:themeElements>
    <a:clrScheme name="rotem new 2015">
      <a:dk1>
        <a:srgbClr val="404040"/>
      </a:dk1>
      <a:lt1>
        <a:srgbClr val="FFFFFF"/>
      </a:lt1>
      <a:dk2>
        <a:srgbClr val="003366"/>
      </a:dk2>
      <a:lt2>
        <a:srgbClr val="003366"/>
      </a:lt2>
      <a:accent1>
        <a:srgbClr val="003366"/>
      </a:accent1>
      <a:accent2>
        <a:srgbClr val="0D95BC"/>
      </a:accent2>
      <a:accent3>
        <a:srgbClr val="A2B969"/>
      </a:accent3>
      <a:accent4>
        <a:srgbClr val="EBCB38"/>
      </a:accent4>
      <a:accent5>
        <a:srgbClr val="F36F13"/>
      </a:accent5>
      <a:accent6>
        <a:srgbClr val="C13018"/>
      </a:accent6>
      <a:hlink>
        <a:srgbClr val="0D95BC"/>
      </a:hlink>
      <a:folHlink>
        <a:srgbClr val="777777"/>
      </a:folHlink>
    </a:clrScheme>
    <a:fontScheme name="Rotem New Template-hebrew">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otem New Template-hebr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otem New Template-hebr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otem New Template-hebr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otem New Template-hebr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otem New Template-hebr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otem New Template-hebr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otem New Template-hebr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otem New Template-hebr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otem New Template-hebr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otem New Template-hebr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otem New Template-hebr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Rotem New Template-hebrew 13">
        <a:dk1>
          <a:srgbClr val="292929"/>
        </a:dk1>
        <a:lt1>
          <a:srgbClr val="FFFFFF"/>
        </a:lt1>
        <a:dk2>
          <a:srgbClr val="000066"/>
        </a:dk2>
        <a:lt2>
          <a:srgbClr val="F8F8F8"/>
        </a:lt2>
        <a:accent1>
          <a:srgbClr val="BBE0E3"/>
        </a:accent1>
        <a:accent2>
          <a:srgbClr val="333399"/>
        </a:accent2>
        <a:accent3>
          <a:srgbClr val="FFFFFF"/>
        </a:accent3>
        <a:accent4>
          <a:srgbClr val="212121"/>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4">
        <a:dk1>
          <a:srgbClr val="000066"/>
        </a:dk1>
        <a:lt1>
          <a:srgbClr val="FFFFFF"/>
        </a:lt1>
        <a:dk2>
          <a:srgbClr val="000000"/>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tem New Template-hebrew 15">
        <a:dk1>
          <a:srgbClr val="333333"/>
        </a:dk1>
        <a:lt1>
          <a:srgbClr val="FFFFFF"/>
        </a:lt1>
        <a:dk2>
          <a:srgbClr val="000000"/>
        </a:dk2>
        <a:lt2>
          <a:srgbClr val="808080"/>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otem new 2015">
    <a:dk1>
      <a:srgbClr val="404040"/>
    </a:dk1>
    <a:lt1>
      <a:srgbClr val="FFFFFF"/>
    </a:lt1>
    <a:dk2>
      <a:srgbClr val="003366"/>
    </a:dk2>
    <a:lt2>
      <a:srgbClr val="003366"/>
    </a:lt2>
    <a:accent1>
      <a:srgbClr val="003366"/>
    </a:accent1>
    <a:accent2>
      <a:srgbClr val="0D95BC"/>
    </a:accent2>
    <a:accent3>
      <a:srgbClr val="A2B969"/>
    </a:accent3>
    <a:accent4>
      <a:srgbClr val="EBCB38"/>
    </a:accent4>
    <a:accent5>
      <a:srgbClr val="F36F13"/>
    </a:accent5>
    <a:accent6>
      <a:srgbClr val="C13018"/>
    </a:accent6>
    <a:hlink>
      <a:srgbClr val="0D95BC"/>
    </a:hlink>
    <a:folHlink>
      <a:srgbClr val="77777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402B977991B5B349A3D96BEB6B7485B5" ma:contentTypeVersion="0" ma:contentTypeDescription="צור מסמך חדש." ma:contentTypeScope="" ma:versionID="ca81db935eda2c51dc77bf5f34b67b3c">
  <xsd:schema xmlns:xsd="http://www.w3.org/2001/XMLSchema" xmlns:xs="http://www.w3.org/2001/XMLSchema" xmlns:p="http://schemas.microsoft.com/office/2006/metadata/properties" targetNamespace="http://schemas.microsoft.com/office/2006/metadata/properties" ma:root="true" ma:fieldsID="3c69e330b17b26747b49104fe0872e0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C024A1B-21A3-4AAA-9977-BE88C4FE3CC0}"/>
</file>

<file path=customXml/itemProps2.xml><?xml version="1.0" encoding="utf-8"?>
<ds:datastoreItem xmlns:ds="http://schemas.openxmlformats.org/officeDocument/2006/customXml" ds:itemID="{289D489C-0687-4FE9-95E3-CF3AD97B529B}"/>
</file>

<file path=customXml/itemProps3.xml><?xml version="1.0" encoding="utf-8"?>
<ds:datastoreItem xmlns:ds="http://schemas.openxmlformats.org/officeDocument/2006/customXml" ds:itemID="{BA13D3AC-52E2-427A-99D9-486C626E02D1}"/>
</file>

<file path=docProps/app.xml><?xml version="1.0" encoding="utf-8"?>
<Properties xmlns="http://schemas.openxmlformats.org/officeDocument/2006/extended-properties" xmlns:vt="http://schemas.openxmlformats.org/officeDocument/2006/docPropsVTypes">
  <TotalTime>22659</TotalTime>
  <Words>824</Words>
  <Application>Microsoft Office PowerPoint</Application>
  <PresentationFormat>‫הצגה על המסך (4:3)</PresentationFormat>
  <Paragraphs>74</Paragraphs>
  <Slides>13</Slides>
  <Notes>0</Notes>
  <HiddenSlides>0</HiddenSlides>
  <MMClips>0</MMClips>
  <ScaleCrop>false</ScaleCrop>
  <HeadingPairs>
    <vt:vector size="8" baseType="variant">
      <vt:variant>
        <vt:lpstr>גופנים בשימוש</vt:lpstr>
      </vt:variant>
      <vt:variant>
        <vt:i4>3</vt:i4>
      </vt:variant>
      <vt:variant>
        <vt:lpstr>ערכת נושא</vt:lpstr>
      </vt:variant>
      <vt:variant>
        <vt:i4>4</vt:i4>
      </vt:variant>
      <vt:variant>
        <vt:lpstr>שרתי OLE מוטבעים</vt:lpstr>
      </vt:variant>
      <vt:variant>
        <vt:i4>1</vt:i4>
      </vt:variant>
      <vt:variant>
        <vt:lpstr>כותרות שקופיות</vt:lpstr>
      </vt:variant>
      <vt:variant>
        <vt:i4>13</vt:i4>
      </vt:variant>
    </vt:vector>
  </HeadingPairs>
  <TitlesOfParts>
    <vt:vector size="21" baseType="lpstr">
      <vt:lpstr>Arial</vt:lpstr>
      <vt:lpstr>Times New Roman</vt:lpstr>
      <vt:lpstr>Wingdings</vt:lpstr>
      <vt:lpstr>1_Default Theme</vt:lpstr>
      <vt:lpstr>2_Default Theme</vt:lpstr>
      <vt:lpstr>3_Default Theme</vt:lpstr>
      <vt:lpstr>4_Default Theme</vt:lpstr>
      <vt:lpstr>Microsoft Excel 97-2003 Worksheet</vt:lpstr>
      <vt:lpstr>מצגת של PowerPoint‏</vt:lpstr>
      <vt:lpstr>הנושאים בהם נעסוק :</vt:lpstr>
      <vt:lpstr>הממונה על הליכי חדלות פירעון ושיקום כלכלי</vt:lpstr>
      <vt:lpstr>שינויים מבניים ומסגרת ההליך</vt:lpstr>
      <vt:lpstr>תפקידי הממונה - כללי</vt:lpstr>
      <vt:lpstr>סמכויות פיקוח על נאמנים</vt:lpstr>
      <vt:lpstr>סמכות לניהול הליכי חדלות הפירעון של יחידים</vt:lpstr>
      <vt:lpstr>סמכות לניהול הליכי חדלות הפירעון - המשך</vt:lpstr>
      <vt:lpstr>סמכות לניהול הליכי חדלות הפירעון - המשך</vt:lpstr>
      <vt:lpstr>סמכות לניהול הליכי חדלות הפירעון  - המשך</vt:lpstr>
      <vt:lpstr>שיקום והכשרה כלכלית</vt:lpstr>
      <vt:lpstr>סמכויות חקירה פליליות</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sigaly</dc:creator>
  <cp:lastModifiedBy>Ruth</cp:lastModifiedBy>
  <cp:revision>2220</cp:revision>
  <cp:lastPrinted>2018-03-07T10:04:44Z</cp:lastPrinted>
  <dcterms:created xsi:type="dcterms:W3CDTF">2012-01-07T22:05:25Z</dcterms:created>
  <dcterms:modified xsi:type="dcterms:W3CDTF">2018-11-12T14:03:04Z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0x010100402B977991B5B349A3D96BEB6B7485B5</vt:lpwstr>
  </property>
</Properties>
</file>